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732" r:id="rId2"/>
  </p:sldMasterIdLst>
  <p:sldIdLst>
    <p:sldId id="256" r:id="rId3"/>
    <p:sldId id="257" r:id="rId4"/>
    <p:sldId id="258" r:id="rId5"/>
    <p:sldId id="259" r:id="rId6"/>
    <p:sldId id="262" r:id="rId7"/>
    <p:sldId id="260" r:id="rId8"/>
    <p:sldId id="261"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90" autoAdjust="0"/>
  </p:normalViewPr>
  <p:slideViewPr>
    <p:cSldViewPr snapToGrid="0">
      <p:cViewPr varScale="1">
        <p:scale>
          <a:sx n="80" d="100"/>
          <a:sy n="80" d="100"/>
        </p:scale>
        <p:origin x="58"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BC4F6-1A90-AEF4-B522-70FEA00529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AECC984-BCC5-7D17-2CED-B0D065B6DD42}"/>
              </a:ext>
            </a:extLst>
          </p:cNvPr>
          <p:cNvSpPr>
            <a:spLocks noGrp="1"/>
          </p:cNvSpPr>
          <p:nvPr>
            <p:ph type="subTitle" idx="1"/>
          </p:nvPr>
        </p:nvSpPr>
        <p:spPr>
          <a:xfrm>
            <a:off x="1524000" y="3602038"/>
            <a:ext cx="9144000" cy="1655762"/>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D154B82-846B-95B7-CB42-7579E42DA14B}"/>
              </a:ext>
            </a:extLst>
          </p:cNvPr>
          <p:cNvSpPr>
            <a:spLocks noGrp="1"/>
          </p:cNvSpPr>
          <p:nvPr>
            <p:ph type="dt" sz="half" idx="10"/>
          </p:nvPr>
        </p:nvSpPr>
        <p:spPr/>
        <p:txBody>
          <a:bodyPr/>
          <a:lstStyle/>
          <a:p>
            <a:fld id="{833B8D44-75F1-42BC-9226-93EC3B6A23CE}" type="datetimeFigureOut">
              <a:rPr lang="en-IN" smtClean="0"/>
              <a:t>28-01-2024</a:t>
            </a:fld>
            <a:endParaRPr lang="en-IN"/>
          </a:p>
        </p:txBody>
      </p:sp>
      <p:sp>
        <p:nvSpPr>
          <p:cNvPr id="5" name="Footer Placeholder 4">
            <a:extLst>
              <a:ext uri="{FF2B5EF4-FFF2-40B4-BE49-F238E27FC236}">
                <a16:creationId xmlns:a16="http://schemas.microsoft.com/office/drawing/2014/main" id="{FD12678E-90DE-B2D9-F8B5-E82A88AB96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17842F-A269-D9A2-0BE0-6A110DF91E1A}"/>
              </a:ext>
            </a:extLst>
          </p:cNvPr>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3445069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9EB9-6F4D-6420-9CAE-291EA8FF47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A9EAF3-41CC-3BA5-E902-65D04D2FF8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3828B1-14F2-F004-8BBB-0DBE9798960F}"/>
              </a:ext>
            </a:extLst>
          </p:cNvPr>
          <p:cNvSpPr>
            <a:spLocks noGrp="1"/>
          </p:cNvSpPr>
          <p:nvPr>
            <p:ph type="dt" sz="half" idx="10"/>
          </p:nvPr>
        </p:nvSpPr>
        <p:spPr/>
        <p:txBody>
          <a:bodyPr/>
          <a:lstStyle/>
          <a:p>
            <a:fld id="{833B8D44-75F1-42BC-9226-93EC3B6A23CE}" type="datetimeFigureOut">
              <a:rPr lang="en-IN" smtClean="0"/>
              <a:t>28-01-2024</a:t>
            </a:fld>
            <a:endParaRPr lang="en-IN"/>
          </a:p>
        </p:txBody>
      </p:sp>
      <p:sp>
        <p:nvSpPr>
          <p:cNvPr id="5" name="Footer Placeholder 4">
            <a:extLst>
              <a:ext uri="{FF2B5EF4-FFF2-40B4-BE49-F238E27FC236}">
                <a16:creationId xmlns:a16="http://schemas.microsoft.com/office/drawing/2014/main" id="{A5993D95-C01C-06A2-FF0A-0EF734F7BC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8D354E-C228-6D83-3F73-A2F8AA3D6968}"/>
              </a:ext>
            </a:extLst>
          </p:cNvPr>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2187145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326660-CF3A-CE73-CCB7-A4F6FBD22FBC}"/>
              </a:ext>
            </a:extLst>
          </p:cNvPr>
          <p:cNvSpPr>
            <a:spLocks noGrp="1"/>
          </p:cNvSpPr>
          <p:nvPr>
            <p:ph type="title" orient="vert"/>
          </p:nvPr>
        </p:nvSpPr>
        <p:spPr>
          <a:xfrm>
            <a:off x="8724902"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521FC1-DF8C-8F03-C54D-27D965FDBBDE}"/>
              </a:ext>
            </a:extLst>
          </p:cNvPr>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396112-9332-01BF-088C-F4FC65A20ABC}"/>
              </a:ext>
            </a:extLst>
          </p:cNvPr>
          <p:cNvSpPr>
            <a:spLocks noGrp="1"/>
          </p:cNvSpPr>
          <p:nvPr>
            <p:ph type="dt" sz="half" idx="10"/>
          </p:nvPr>
        </p:nvSpPr>
        <p:spPr/>
        <p:txBody>
          <a:bodyPr/>
          <a:lstStyle/>
          <a:p>
            <a:fld id="{833B8D44-75F1-42BC-9226-93EC3B6A23CE}" type="datetimeFigureOut">
              <a:rPr lang="en-IN" smtClean="0"/>
              <a:t>28-01-2024</a:t>
            </a:fld>
            <a:endParaRPr lang="en-IN"/>
          </a:p>
        </p:txBody>
      </p:sp>
      <p:sp>
        <p:nvSpPr>
          <p:cNvPr id="5" name="Footer Placeholder 4">
            <a:extLst>
              <a:ext uri="{FF2B5EF4-FFF2-40B4-BE49-F238E27FC236}">
                <a16:creationId xmlns:a16="http://schemas.microsoft.com/office/drawing/2014/main" id="{986DD5EB-279D-5121-D5A3-899B7DB030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43B92F-9BA9-E98D-9351-E45E93C5B75D}"/>
              </a:ext>
            </a:extLst>
          </p:cNvPr>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2476106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3" y="1380072"/>
            <a:ext cx="8574623"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9" y="3996267"/>
            <a:ext cx="6987645" cy="1388534"/>
          </a:xfrm>
        </p:spPr>
        <p:txBody>
          <a:bodyPr anchor="t">
            <a:normAutofit/>
          </a:bodyPr>
          <a:lstStyle>
            <a:lvl1pPr marL="0" indent="0" algn="r">
              <a:buNone/>
              <a:defRPr sz="2100">
                <a:solidFill>
                  <a:schemeClr val="tx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3B8D44-75F1-42BC-9226-93EC3B6A23CE}" type="datetimeFigureOut">
              <a:rPr lang="en-IN" smtClean="0"/>
              <a:t>28-01-2024</a:t>
            </a:fld>
            <a:endParaRPr lang="en-IN"/>
          </a:p>
        </p:txBody>
      </p:sp>
      <p:sp>
        <p:nvSpPr>
          <p:cNvPr id="5" name="Footer Placeholder 4"/>
          <p:cNvSpPr>
            <a:spLocks noGrp="1"/>
          </p:cNvSpPr>
          <p:nvPr>
            <p:ph type="ftr" sz="quarter" idx="11"/>
          </p:nvPr>
        </p:nvSpPr>
        <p:spPr>
          <a:xfrm>
            <a:off x="5332414" y="5883279"/>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2648365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3B8D44-75F1-42BC-9226-93EC3B6A23CE}" type="datetimeFigureOut">
              <a:rPr lang="en-IN" smtClean="0"/>
              <a:t>28-01-2024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9" y="5867135"/>
            <a:ext cx="551167" cy="365125"/>
          </a:xfrm>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2570267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81"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9" y="4777381"/>
            <a:ext cx="8930748" cy="860400"/>
          </a:xfrm>
        </p:spPr>
        <p:txBody>
          <a:bodyPr anchor="t">
            <a:normAutofit/>
          </a:bodyPr>
          <a:lstStyle>
            <a:lvl1pPr marL="0" indent="0" algn="r">
              <a:buNone/>
              <a:defRPr sz="2000">
                <a:solidFill>
                  <a:schemeClr val="tx1"/>
                </a:solidFill>
              </a:defRPr>
            </a:lvl1pPr>
            <a:lvl2pPr marL="457178" indent="0">
              <a:buNone/>
              <a:defRPr sz="1800">
                <a:solidFill>
                  <a:schemeClr val="tx1">
                    <a:tint val="75000"/>
                  </a:schemeClr>
                </a:solidFill>
              </a:defRPr>
            </a:lvl2pPr>
            <a:lvl3pPr marL="914354" indent="0">
              <a:buNone/>
              <a:defRPr sz="1600">
                <a:solidFill>
                  <a:schemeClr val="tx1">
                    <a:tint val="75000"/>
                  </a:schemeClr>
                </a:solidFill>
              </a:defRPr>
            </a:lvl3pPr>
            <a:lvl4pPr marL="1371532" indent="0">
              <a:buNone/>
              <a:defRPr sz="1400">
                <a:solidFill>
                  <a:schemeClr val="tx1">
                    <a:tint val="75000"/>
                  </a:schemeClr>
                </a:solidFill>
              </a:defRPr>
            </a:lvl4pPr>
            <a:lvl5pPr marL="1828709" indent="0">
              <a:buNone/>
              <a:defRPr sz="1400">
                <a:solidFill>
                  <a:schemeClr val="tx1">
                    <a:tint val="75000"/>
                  </a:schemeClr>
                </a:solidFill>
              </a:defRPr>
            </a:lvl5pPr>
            <a:lvl6pPr marL="2285886" indent="0">
              <a:buNone/>
              <a:defRPr sz="1400">
                <a:solidFill>
                  <a:schemeClr val="tx1">
                    <a:tint val="75000"/>
                  </a:schemeClr>
                </a:solidFill>
              </a:defRPr>
            </a:lvl6pPr>
            <a:lvl7pPr marL="2743062" indent="0">
              <a:buNone/>
              <a:defRPr sz="1400">
                <a:solidFill>
                  <a:schemeClr val="tx1">
                    <a:tint val="75000"/>
                  </a:schemeClr>
                </a:solidFill>
              </a:defRPr>
            </a:lvl7pPr>
            <a:lvl8pPr marL="3200240" indent="0">
              <a:buNone/>
              <a:defRPr sz="1400">
                <a:solidFill>
                  <a:schemeClr val="tx1">
                    <a:tint val="75000"/>
                  </a:schemeClr>
                </a:solidFill>
              </a:defRPr>
            </a:lvl8pPr>
            <a:lvl9pPr marL="3657418"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3B8D44-75F1-42BC-9226-93EC3B6A23CE}" type="datetimeFigureOut">
              <a:rPr lang="en-IN" smtClean="0"/>
              <a:t>28-01-2024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818118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4" y="685804"/>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5" y="2667003"/>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3B8D44-75F1-42BC-9226-93EC3B6A23CE}" type="datetimeFigureOut">
              <a:rPr lang="en-IN" smtClean="0"/>
              <a:t>28-01-2024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3942302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90" y="2667000"/>
            <a:ext cx="4622537" cy="576262"/>
          </a:xfrm>
        </p:spPr>
        <p:txBody>
          <a:bodyPr anchor="b">
            <a:noAutofit/>
          </a:bodyPr>
          <a:lstStyle>
            <a:lvl1pPr marL="0" indent="0">
              <a:buNone/>
              <a:defRPr sz="2800" b="0">
                <a:solidFill>
                  <a:schemeClr val="accent1">
                    <a:lumMod val="75000"/>
                  </a:schemeClr>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3B8D44-75F1-42BC-9226-93EC3B6A23CE}" type="datetimeFigureOut">
              <a:rPr lang="en-IN" smtClean="0"/>
              <a:t>28-01-2024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2248526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3B8D44-75F1-42BC-9226-93EC3B6A23CE}" type="datetimeFigureOut">
              <a:rPr lang="en-IN" smtClean="0"/>
              <a:t>28-01-2024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2802777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3B8D44-75F1-42BC-9226-93EC3B6A23CE}" type="datetimeFigureOut">
              <a:rPr lang="en-IN" smtClean="0"/>
              <a:t>28-01-2024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38521390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4"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5" y="685803"/>
            <a:ext cx="6240991"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4" y="2971800"/>
            <a:ext cx="3549121" cy="1828800"/>
          </a:xfrm>
        </p:spPr>
        <p:txBody>
          <a:bodyPr>
            <a:normAutofit/>
          </a:bodyPr>
          <a:lstStyle>
            <a:lvl1pPr marL="0" indent="0" algn="ctr">
              <a:buNone/>
              <a:defRPr sz="1600"/>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3B8D44-75F1-42BC-9226-93EC3B6A23CE}" type="datetimeFigureOut">
              <a:rPr lang="en-IN" smtClean="0"/>
              <a:t>28-01-2024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1761011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899B8-5B80-DA42-C090-45B8C763DF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B562569-B4A7-CBB8-4921-D93CD06E9F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E54F7E-8E95-8E07-6ECA-932933A4F45F}"/>
              </a:ext>
            </a:extLst>
          </p:cNvPr>
          <p:cNvSpPr>
            <a:spLocks noGrp="1"/>
          </p:cNvSpPr>
          <p:nvPr>
            <p:ph type="dt" sz="half" idx="10"/>
          </p:nvPr>
        </p:nvSpPr>
        <p:spPr/>
        <p:txBody>
          <a:bodyPr/>
          <a:lstStyle/>
          <a:p>
            <a:fld id="{833B8D44-75F1-42BC-9226-93EC3B6A23CE}" type="datetimeFigureOut">
              <a:rPr lang="en-IN" smtClean="0"/>
              <a:t>28-01-2024</a:t>
            </a:fld>
            <a:endParaRPr lang="en-IN"/>
          </a:p>
        </p:txBody>
      </p:sp>
      <p:sp>
        <p:nvSpPr>
          <p:cNvPr id="5" name="Footer Placeholder 4">
            <a:extLst>
              <a:ext uri="{FF2B5EF4-FFF2-40B4-BE49-F238E27FC236}">
                <a16:creationId xmlns:a16="http://schemas.microsoft.com/office/drawing/2014/main" id="{BF825DC7-6EA2-775B-25C9-428D5ACFEA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1FF1C8-BD47-D28F-EBE9-7771EDA76728}"/>
              </a:ext>
            </a:extLst>
          </p:cNvPr>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1142291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6" y="1752599"/>
            <a:ext cx="5426159"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3" y="914400"/>
            <a:ext cx="3280975"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178" indent="0">
              <a:buNone/>
              <a:defRPr sz="1600"/>
            </a:lvl2pPr>
            <a:lvl3pPr marL="914354" indent="0">
              <a:buNone/>
              <a:defRPr sz="1600"/>
            </a:lvl3pPr>
            <a:lvl4pPr marL="1371532" indent="0">
              <a:buNone/>
              <a:defRPr sz="1600"/>
            </a:lvl4pPr>
            <a:lvl5pPr marL="1828709" indent="0">
              <a:buNone/>
              <a:defRPr sz="1600"/>
            </a:lvl5pPr>
            <a:lvl6pPr marL="2285886" indent="0">
              <a:buNone/>
              <a:defRPr sz="1600"/>
            </a:lvl6pPr>
            <a:lvl7pPr marL="2743062" indent="0">
              <a:buNone/>
              <a:defRPr sz="1600"/>
            </a:lvl7pPr>
            <a:lvl8pPr marL="3200240" indent="0">
              <a:buNone/>
              <a:defRPr sz="1600"/>
            </a:lvl8pPr>
            <a:lvl9pPr marL="3657418"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6" y="3124199"/>
            <a:ext cx="5426159" cy="1828800"/>
          </a:xfrm>
        </p:spPr>
        <p:txBody>
          <a:bodyPr>
            <a:normAutofit/>
          </a:bodyPr>
          <a:lstStyle>
            <a:lvl1pPr marL="0" indent="0" algn="ctr">
              <a:buNone/>
              <a:defRPr sz="1800"/>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3B8D44-75F1-42BC-9226-93EC3B6A23CE}" type="datetimeFigureOut">
              <a:rPr lang="en-IN" smtClean="0"/>
              <a:t>28-01-2024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29862528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4"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178" indent="0">
              <a:buNone/>
              <a:defRPr sz="1600"/>
            </a:lvl2pPr>
            <a:lvl3pPr marL="914354" indent="0">
              <a:buNone/>
              <a:defRPr sz="1600"/>
            </a:lvl3pPr>
            <a:lvl4pPr marL="1371532" indent="0">
              <a:buNone/>
              <a:defRPr sz="1600"/>
            </a:lvl4pPr>
            <a:lvl5pPr marL="1828709" indent="0">
              <a:buNone/>
              <a:defRPr sz="1600"/>
            </a:lvl5pPr>
            <a:lvl6pPr marL="2285886" indent="0">
              <a:buNone/>
              <a:defRPr sz="1600"/>
            </a:lvl6pPr>
            <a:lvl7pPr marL="2743062" indent="0">
              <a:buNone/>
              <a:defRPr sz="1600"/>
            </a:lvl7pPr>
            <a:lvl8pPr marL="3200240" indent="0">
              <a:buNone/>
              <a:defRPr sz="1600"/>
            </a:lvl8pPr>
            <a:lvl9pPr marL="3657418"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4" y="5299603"/>
            <a:ext cx="10018711" cy="493712"/>
          </a:xfrm>
        </p:spPr>
        <p:txBody>
          <a:bodyPr>
            <a:normAutofit/>
          </a:bodyPr>
          <a:lstStyle>
            <a:lvl1pPr marL="0" indent="0" algn="ctr">
              <a:buNone/>
              <a:defRPr sz="1400"/>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3B8D44-75F1-42BC-9226-93EC3B6A23CE}" type="datetimeFigureOut">
              <a:rPr lang="en-IN" smtClean="0"/>
              <a:t>28-01-2024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3826817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5"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4" y="4343400"/>
            <a:ext cx="10018713" cy="1447800"/>
          </a:xfrm>
        </p:spPr>
        <p:txBody>
          <a:bodyPr anchor="ctr">
            <a:normAutofit/>
          </a:bodyPr>
          <a:lstStyle>
            <a:lvl1pPr marL="0" indent="0" algn="ctr">
              <a:buNone/>
              <a:defRPr sz="2000">
                <a:solidFill>
                  <a:schemeClr val="tx1"/>
                </a:solidFill>
              </a:defRPr>
            </a:lvl1pPr>
            <a:lvl2pPr marL="457178" indent="0">
              <a:buNone/>
              <a:defRPr sz="1800">
                <a:solidFill>
                  <a:schemeClr val="tx1">
                    <a:tint val="75000"/>
                  </a:schemeClr>
                </a:solidFill>
              </a:defRPr>
            </a:lvl2pPr>
            <a:lvl3pPr marL="914354" indent="0">
              <a:buNone/>
              <a:defRPr sz="1600">
                <a:solidFill>
                  <a:schemeClr val="tx1">
                    <a:tint val="75000"/>
                  </a:schemeClr>
                </a:solidFill>
              </a:defRPr>
            </a:lvl3pPr>
            <a:lvl4pPr marL="1371532" indent="0">
              <a:buNone/>
              <a:defRPr sz="1400">
                <a:solidFill>
                  <a:schemeClr val="tx1">
                    <a:tint val="75000"/>
                  </a:schemeClr>
                </a:solidFill>
              </a:defRPr>
            </a:lvl4pPr>
            <a:lvl5pPr marL="1828709" indent="0">
              <a:buNone/>
              <a:defRPr sz="1400">
                <a:solidFill>
                  <a:schemeClr val="tx1">
                    <a:tint val="75000"/>
                  </a:schemeClr>
                </a:solidFill>
              </a:defRPr>
            </a:lvl5pPr>
            <a:lvl6pPr marL="2285886" indent="0">
              <a:buNone/>
              <a:defRPr sz="1400">
                <a:solidFill>
                  <a:schemeClr val="tx1">
                    <a:tint val="75000"/>
                  </a:schemeClr>
                </a:solidFill>
              </a:defRPr>
            </a:lvl6pPr>
            <a:lvl7pPr marL="2743062" indent="0">
              <a:buNone/>
              <a:defRPr sz="1400">
                <a:solidFill>
                  <a:schemeClr val="tx1">
                    <a:tint val="75000"/>
                  </a:schemeClr>
                </a:solidFill>
              </a:defRPr>
            </a:lvl7pPr>
            <a:lvl8pPr marL="3200240" indent="0">
              <a:buNone/>
              <a:defRPr sz="1400">
                <a:solidFill>
                  <a:schemeClr val="tx1">
                    <a:tint val="75000"/>
                  </a:schemeClr>
                </a:solidFill>
              </a:defRPr>
            </a:lvl8pPr>
            <a:lvl9pPr marL="3657418"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3B8D44-75F1-42BC-9226-93EC3B6A23CE}" type="datetimeFigureOut">
              <a:rPr lang="en-IN" smtClean="0"/>
              <a:t>28-01-2024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544061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4" y="685801"/>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4" y="3428999"/>
            <a:ext cx="8532815" cy="381000"/>
          </a:xfrm>
        </p:spPr>
        <p:txBody>
          <a:bodyPr anchor="ctr">
            <a:normAutofit/>
          </a:bodyPr>
          <a:lstStyle>
            <a:lvl1pPr marL="0" indent="0">
              <a:buFontTx/>
              <a:buNone/>
              <a:defRPr sz="1800"/>
            </a:lvl1pPr>
            <a:lvl2pPr marL="457178" indent="0">
              <a:buFontTx/>
              <a:buNone/>
              <a:defRPr/>
            </a:lvl2pPr>
            <a:lvl3pPr marL="914354" indent="0">
              <a:buFontTx/>
              <a:buNone/>
              <a:defRPr/>
            </a:lvl3pPr>
            <a:lvl4pPr marL="1371532" indent="0">
              <a:buFontTx/>
              <a:buNone/>
              <a:defRPr/>
            </a:lvl4pPr>
            <a:lvl5pPr marL="1828709"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4" y="4343400"/>
            <a:ext cx="10018711" cy="1447800"/>
          </a:xfrm>
        </p:spPr>
        <p:txBody>
          <a:bodyPr anchor="ctr">
            <a:normAutofit/>
          </a:bodyPr>
          <a:lstStyle>
            <a:lvl1pPr marL="0" indent="0" algn="ctr">
              <a:buNone/>
              <a:defRPr sz="2000">
                <a:solidFill>
                  <a:schemeClr val="tx1"/>
                </a:solidFill>
              </a:defRPr>
            </a:lvl1pPr>
            <a:lvl2pPr marL="457178" indent="0">
              <a:buNone/>
              <a:defRPr sz="1800">
                <a:solidFill>
                  <a:schemeClr val="tx1">
                    <a:tint val="75000"/>
                  </a:schemeClr>
                </a:solidFill>
              </a:defRPr>
            </a:lvl2pPr>
            <a:lvl3pPr marL="914354" indent="0">
              <a:buNone/>
              <a:defRPr sz="1600">
                <a:solidFill>
                  <a:schemeClr val="tx1">
                    <a:tint val="75000"/>
                  </a:schemeClr>
                </a:solidFill>
              </a:defRPr>
            </a:lvl3pPr>
            <a:lvl4pPr marL="1371532" indent="0">
              <a:buNone/>
              <a:defRPr sz="1400">
                <a:solidFill>
                  <a:schemeClr val="tx1">
                    <a:tint val="75000"/>
                  </a:schemeClr>
                </a:solidFill>
              </a:defRPr>
            </a:lvl4pPr>
            <a:lvl5pPr marL="1828709" indent="0">
              <a:buNone/>
              <a:defRPr sz="1400">
                <a:solidFill>
                  <a:schemeClr val="tx1">
                    <a:tint val="75000"/>
                  </a:schemeClr>
                </a:solidFill>
              </a:defRPr>
            </a:lvl5pPr>
            <a:lvl6pPr marL="2285886" indent="0">
              <a:buNone/>
              <a:defRPr sz="1400">
                <a:solidFill>
                  <a:schemeClr val="tx1">
                    <a:tint val="75000"/>
                  </a:schemeClr>
                </a:solidFill>
              </a:defRPr>
            </a:lvl6pPr>
            <a:lvl7pPr marL="2743062" indent="0">
              <a:buNone/>
              <a:defRPr sz="1400">
                <a:solidFill>
                  <a:schemeClr val="tx1">
                    <a:tint val="75000"/>
                  </a:schemeClr>
                </a:solidFill>
              </a:defRPr>
            </a:lvl7pPr>
            <a:lvl8pPr marL="3200240" indent="0">
              <a:buNone/>
              <a:defRPr sz="1400">
                <a:solidFill>
                  <a:schemeClr val="tx1">
                    <a:tint val="75000"/>
                  </a:schemeClr>
                </a:solidFill>
              </a:defRPr>
            </a:lvl8pPr>
            <a:lvl9pPr marL="3657418"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3B8D44-75F1-42BC-9226-93EC3B6A23CE}" type="datetimeFigureOut">
              <a:rPr lang="en-IN" smtClean="0"/>
              <a:t>28-01-2024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42855677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4" y="4777381"/>
            <a:ext cx="10018711" cy="860400"/>
          </a:xfrm>
        </p:spPr>
        <p:txBody>
          <a:bodyPr anchor="t">
            <a:normAutofit/>
          </a:bodyPr>
          <a:lstStyle>
            <a:lvl1pPr marL="0" indent="0" algn="r">
              <a:buNone/>
              <a:defRPr sz="2000">
                <a:solidFill>
                  <a:schemeClr val="tx1"/>
                </a:solidFill>
              </a:defRPr>
            </a:lvl1pPr>
            <a:lvl2pPr marL="457178" indent="0">
              <a:buNone/>
              <a:defRPr sz="1800">
                <a:solidFill>
                  <a:schemeClr val="tx1">
                    <a:tint val="75000"/>
                  </a:schemeClr>
                </a:solidFill>
              </a:defRPr>
            </a:lvl2pPr>
            <a:lvl3pPr marL="914354" indent="0">
              <a:buNone/>
              <a:defRPr sz="1600">
                <a:solidFill>
                  <a:schemeClr val="tx1">
                    <a:tint val="75000"/>
                  </a:schemeClr>
                </a:solidFill>
              </a:defRPr>
            </a:lvl3pPr>
            <a:lvl4pPr marL="1371532" indent="0">
              <a:buNone/>
              <a:defRPr sz="1400">
                <a:solidFill>
                  <a:schemeClr val="tx1">
                    <a:tint val="75000"/>
                  </a:schemeClr>
                </a:solidFill>
              </a:defRPr>
            </a:lvl4pPr>
            <a:lvl5pPr marL="1828709" indent="0">
              <a:buNone/>
              <a:defRPr sz="1400">
                <a:solidFill>
                  <a:schemeClr val="tx1">
                    <a:tint val="75000"/>
                  </a:schemeClr>
                </a:solidFill>
              </a:defRPr>
            </a:lvl5pPr>
            <a:lvl6pPr marL="2285886" indent="0">
              <a:buNone/>
              <a:defRPr sz="1400">
                <a:solidFill>
                  <a:schemeClr val="tx1">
                    <a:tint val="75000"/>
                  </a:schemeClr>
                </a:solidFill>
              </a:defRPr>
            </a:lvl6pPr>
            <a:lvl7pPr marL="2743062" indent="0">
              <a:buNone/>
              <a:defRPr sz="1400">
                <a:solidFill>
                  <a:schemeClr val="tx1">
                    <a:tint val="75000"/>
                  </a:schemeClr>
                </a:solidFill>
              </a:defRPr>
            </a:lvl7pPr>
            <a:lvl8pPr marL="3200240" indent="0">
              <a:buNone/>
              <a:defRPr sz="1400">
                <a:solidFill>
                  <a:schemeClr val="tx1">
                    <a:tint val="75000"/>
                  </a:schemeClr>
                </a:solidFill>
              </a:defRPr>
            </a:lvl8pPr>
            <a:lvl9pPr marL="3657418"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3B8D44-75F1-42BC-9226-93EC3B6A23CE}" type="datetimeFigureOut">
              <a:rPr lang="en-IN" smtClean="0"/>
              <a:t>28-01-2024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29145019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4" y="685801"/>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5" y="3886200"/>
            <a:ext cx="10018711"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4" y="4775200"/>
            <a:ext cx="10018711" cy="1016000"/>
          </a:xfrm>
        </p:spPr>
        <p:txBody>
          <a:bodyPr anchor="t">
            <a:normAutofit/>
          </a:bodyPr>
          <a:lstStyle>
            <a:lvl1pPr marL="0" indent="0" algn="r">
              <a:buNone/>
              <a:defRPr sz="1800">
                <a:solidFill>
                  <a:schemeClr val="tx1"/>
                </a:solidFill>
              </a:defRPr>
            </a:lvl1pPr>
            <a:lvl2pPr marL="457178" indent="0">
              <a:buNone/>
              <a:defRPr sz="1800">
                <a:solidFill>
                  <a:schemeClr val="tx1">
                    <a:tint val="75000"/>
                  </a:schemeClr>
                </a:solidFill>
              </a:defRPr>
            </a:lvl2pPr>
            <a:lvl3pPr marL="914354" indent="0">
              <a:buNone/>
              <a:defRPr sz="1600">
                <a:solidFill>
                  <a:schemeClr val="tx1">
                    <a:tint val="75000"/>
                  </a:schemeClr>
                </a:solidFill>
              </a:defRPr>
            </a:lvl3pPr>
            <a:lvl4pPr marL="1371532" indent="0">
              <a:buNone/>
              <a:defRPr sz="1400">
                <a:solidFill>
                  <a:schemeClr val="tx1">
                    <a:tint val="75000"/>
                  </a:schemeClr>
                </a:solidFill>
              </a:defRPr>
            </a:lvl4pPr>
            <a:lvl5pPr marL="1828709" indent="0">
              <a:buNone/>
              <a:defRPr sz="1400">
                <a:solidFill>
                  <a:schemeClr val="tx1">
                    <a:tint val="75000"/>
                  </a:schemeClr>
                </a:solidFill>
              </a:defRPr>
            </a:lvl5pPr>
            <a:lvl6pPr marL="2285886" indent="0">
              <a:buNone/>
              <a:defRPr sz="1400">
                <a:solidFill>
                  <a:schemeClr val="tx1">
                    <a:tint val="75000"/>
                  </a:schemeClr>
                </a:solidFill>
              </a:defRPr>
            </a:lvl6pPr>
            <a:lvl7pPr marL="2743062" indent="0">
              <a:buNone/>
              <a:defRPr sz="1400">
                <a:solidFill>
                  <a:schemeClr val="tx1">
                    <a:tint val="75000"/>
                  </a:schemeClr>
                </a:solidFill>
              </a:defRPr>
            </a:lvl7pPr>
            <a:lvl8pPr marL="3200240" indent="0">
              <a:buNone/>
              <a:defRPr sz="1400">
                <a:solidFill>
                  <a:schemeClr val="tx1">
                    <a:tint val="75000"/>
                  </a:schemeClr>
                </a:solidFill>
              </a:defRPr>
            </a:lvl8pPr>
            <a:lvl9pPr marL="3657418"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3B8D44-75F1-42BC-9226-93EC3B6A23CE}" type="datetimeFigureOut">
              <a:rPr lang="en-IN" smtClean="0"/>
              <a:t>28-01-2024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7219421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4"/>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4"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4" y="4343400"/>
            <a:ext cx="10018713" cy="1447800"/>
          </a:xfrm>
        </p:spPr>
        <p:txBody>
          <a:bodyPr anchor="t">
            <a:normAutofit/>
          </a:bodyPr>
          <a:lstStyle>
            <a:lvl1pPr marL="0" indent="0" algn="l">
              <a:buNone/>
              <a:defRPr sz="1800">
                <a:solidFill>
                  <a:schemeClr val="tx1"/>
                </a:solidFill>
              </a:defRPr>
            </a:lvl1pPr>
            <a:lvl2pPr marL="457178" indent="0">
              <a:buNone/>
              <a:defRPr sz="1800">
                <a:solidFill>
                  <a:schemeClr val="tx1">
                    <a:tint val="75000"/>
                  </a:schemeClr>
                </a:solidFill>
              </a:defRPr>
            </a:lvl2pPr>
            <a:lvl3pPr marL="914354" indent="0">
              <a:buNone/>
              <a:defRPr sz="1600">
                <a:solidFill>
                  <a:schemeClr val="tx1">
                    <a:tint val="75000"/>
                  </a:schemeClr>
                </a:solidFill>
              </a:defRPr>
            </a:lvl3pPr>
            <a:lvl4pPr marL="1371532" indent="0">
              <a:buNone/>
              <a:defRPr sz="1400">
                <a:solidFill>
                  <a:schemeClr val="tx1">
                    <a:tint val="75000"/>
                  </a:schemeClr>
                </a:solidFill>
              </a:defRPr>
            </a:lvl4pPr>
            <a:lvl5pPr marL="1828709" indent="0">
              <a:buNone/>
              <a:defRPr sz="1400">
                <a:solidFill>
                  <a:schemeClr val="tx1">
                    <a:tint val="75000"/>
                  </a:schemeClr>
                </a:solidFill>
              </a:defRPr>
            </a:lvl5pPr>
            <a:lvl6pPr marL="2285886" indent="0">
              <a:buNone/>
              <a:defRPr sz="1400">
                <a:solidFill>
                  <a:schemeClr val="tx1">
                    <a:tint val="75000"/>
                  </a:schemeClr>
                </a:solidFill>
              </a:defRPr>
            </a:lvl6pPr>
            <a:lvl7pPr marL="2743062" indent="0">
              <a:buNone/>
              <a:defRPr sz="1400">
                <a:solidFill>
                  <a:schemeClr val="tx1">
                    <a:tint val="75000"/>
                  </a:schemeClr>
                </a:solidFill>
              </a:defRPr>
            </a:lvl7pPr>
            <a:lvl8pPr marL="3200240" indent="0">
              <a:buNone/>
              <a:defRPr sz="1400">
                <a:solidFill>
                  <a:schemeClr val="tx1">
                    <a:tint val="75000"/>
                  </a:schemeClr>
                </a:solidFill>
              </a:defRPr>
            </a:lvl8pPr>
            <a:lvl9pPr marL="3657418"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3B8D44-75F1-42BC-9226-93EC3B6A23CE}" type="datetimeFigureOut">
              <a:rPr lang="en-IN" smtClean="0"/>
              <a:t>28-01-2024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3600780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3B8D44-75F1-42BC-9226-93EC3B6A23CE}" type="datetimeFigureOut">
              <a:rPr lang="en-IN" smtClean="0"/>
              <a:t>28-01-2024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7111087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8"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4" y="685800"/>
            <a:ext cx="8019743"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3B8D44-75F1-42BC-9226-93EC3B6A23CE}" type="datetimeFigureOut">
              <a:rPr lang="en-IN" smtClean="0"/>
              <a:t>28-01-2024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1834394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54461-CA58-FB94-14B6-399C76AF6814}"/>
              </a:ext>
            </a:extLst>
          </p:cNvPr>
          <p:cNvSpPr>
            <a:spLocks noGrp="1"/>
          </p:cNvSpPr>
          <p:nvPr>
            <p:ph type="title"/>
          </p:nvPr>
        </p:nvSpPr>
        <p:spPr>
          <a:xfrm>
            <a:off x="831851" y="1709742"/>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5BC1717-5891-DC1D-B4B1-46FFC4DA45C8}"/>
              </a:ext>
            </a:extLst>
          </p:cNvPr>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2CADA0-897F-F097-08A7-DA7682D7CD8A}"/>
              </a:ext>
            </a:extLst>
          </p:cNvPr>
          <p:cNvSpPr>
            <a:spLocks noGrp="1"/>
          </p:cNvSpPr>
          <p:nvPr>
            <p:ph type="dt" sz="half" idx="10"/>
          </p:nvPr>
        </p:nvSpPr>
        <p:spPr/>
        <p:txBody>
          <a:bodyPr/>
          <a:lstStyle/>
          <a:p>
            <a:fld id="{833B8D44-75F1-42BC-9226-93EC3B6A23CE}" type="datetimeFigureOut">
              <a:rPr lang="en-IN" smtClean="0"/>
              <a:t>28-01-2024</a:t>
            </a:fld>
            <a:endParaRPr lang="en-IN"/>
          </a:p>
        </p:txBody>
      </p:sp>
      <p:sp>
        <p:nvSpPr>
          <p:cNvPr id="5" name="Footer Placeholder 4">
            <a:extLst>
              <a:ext uri="{FF2B5EF4-FFF2-40B4-BE49-F238E27FC236}">
                <a16:creationId xmlns:a16="http://schemas.microsoft.com/office/drawing/2014/main" id="{4BCCAE3A-4399-BB8B-3B90-BB3A08AE98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325779-0545-6487-9D64-22AAB513CC8C}"/>
              </a:ext>
            </a:extLst>
          </p:cNvPr>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3900640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BBB7-004B-4C9C-105B-301A3BACDD6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381962-5985-1C28-2366-5B270F856E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021C55B-8EF4-C25D-91F0-BCFF6C474F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FE1CD57-FEFB-C91F-00A6-3BE652C4C016}"/>
              </a:ext>
            </a:extLst>
          </p:cNvPr>
          <p:cNvSpPr>
            <a:spLocks noGrp="1"/>
          </p:cNvSpPr>
          <p:nvPr>
            <p:ph type="dt" sz="half" idx="10"/>
          </p:nvPr>
        </p:nvSpPr>
        <p:spPr/>
        <p:txBody>
          <a:bodyPr/>
          <a:lstStyle/>
          <a:p>
            <a:fld id="{833B8D44-75F1-42BC-9226-93EC3B6A23CE}" type="datetimeFigureOut">
              <a:rPr lang="en-IN" smtClean="0"/>
              <a:t>28-01-2024</a:t>
            </a:fld>
            <a:endParaRPr lang="en-IN"/>
          </a:p>
        </p:txBody>
      </p:sp>
      <p:sp>
        <p:nvSpPr>
          <p:cNvPr id="6" name="Footer Placeholder 5">
            <a:extLst>
              <a:ext uri="{FF2B5EF4-FFF2-40B4-BE49-F238E27FC236}">
                <a16:creationId xmlns:a16="http://schemas.microsoft.com/office/drawing/2014/main" id="{9EBAC39C-CE06-EE6E-65C6-C30D490C13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C6E551-C88A-C3B4-90BD-1B66605B0510}"/>
              </a:ext>
            </a:extLst>
          </p:cNvPr>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3760667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4D659-9267-C5FD-8BE2-A91D4509533F}"/>
              </a:ext>
            </a:extLst>
          </p:cNvPr>
          <p:cNvSpPr>
            <a:spLocks noGrp="1"/>
          </p:cNvSpPr>
          <p:nvPr>
            <p:ph type="title"/>
          </p:nvPr>
        </p:nvSpPr>
        <p:spPr>
          <a:xfrm>
            <a:off x="839788" y="365129"/>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6B910A-E132-46BD-37C9-9371F14D647F}"/>
              </a:ext>
            </a:extLst>
          </p:cNvPr>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2B0786-EE04-F5CF-1282-85E5C9F4616B}"/>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A479267-65B8-4E16-410D-42523DEB07D3}"/>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E6A8C0-3386-64E6-2B32-822A62DF495A}"/>
              </a:ext>
            </a:extLst>
          </p:cNvPr>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62280EC-52BA-9996-2478-0ADE5C612E0D}"/>
              </a:ext>
            </a:extLst>
          </p:cNvPr>
          <p:cNvSpPr>
            <a:spLocks noGrp="1"/>
          </p:cNvSpPr>
          <p:nvPr>
            <p:ph type="dt" sz="half" idx="10"/>
          </p:nvPr>
        </p:nvSpPr>
        <p:spPr/>
        <p:txBody>
          <a:bodyPr/>
          <a:lstStyle/>
          <a:p>
            <a:fld id="{833B8D44-75F1-42BC-9226-93EC3B6A23CE}" type="datetimeFigureOut">
              <a:rPr lang="en-IN" smtClean="0"/>
              <a:t>28-01-2024</a:t>
            </a:fld>
            <a:endParaRPr lang="en-IN"/>
          </a:p>
        </p:txBody>
      </p:sp>
      <p:sp>
        <p:nvSpPr>
          <p:cNvPr id="8" name="Footer Placeholder 7">
            <a:extLst>
              <a:ext uri="{FF2B5EF4-FFF2-40B4-BE49-F238E27FC236}">
                <a16:creationId xmlns:a16="http://schemas.microsoft.com/office/drawing/2014/main" id="{9FE0A865-F5B5-90A5-207E-2B04FA7B53A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F4BE053-E616-42E1-9EB3-0B026491B32C}"/>
              </a:ext>
            </a:extLst>
          </p:cNvPr>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363256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3C8B2-64FB-99B7-2560-50B4B761B3A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9825C6B-7BBD-B5A8-4018-3AD0D0D030D8}"/>
              </a:ext>
            </a:extLst>
          </p:cNvPr>
          <p:cNvSpPr>
            <a:spLocks noGrp="1"/>
          </p:cNvSpPr>
          <p:nvPr>
            <p:ph type="dt" sz="half" idx="10"/>
          </p:nvPr>
        </p:nvSpPr>
        <p:spPr/>
        <p:txBody>
          <a:bodyPr/>
          <a:lstStyle/>
          <a:p>
            <a:fld id="{833B8D44-75F1-42BC-9226-93EC3B6A23CE}" type="datetimeFigureOut">
              <a:rPr lang="en-IN" smtClean="0"/>
              <a:t>28-01-2024</a:t>
            </a:fld>
            <a:endParaRPr lang="en-IN"/>
          </a:p>
        </p:txBody>
      </p:sp>
      <p:sp>
        <p:nvSpPr>
          <p:cNvPr id="4" name="Footer Placeholder 3">
            <a:extLst>
              <a:ext uri="{FF2B5EF4-FFF2-40B4-BE49-F238E27FC236}">
                <a16:creationId xmlns:a16="http://schemas.microsoft.com/office/drawing/2014/main" id="{0DBFC059-2833-B6EE-FC38-A4649ECF69C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98697F4-C4B5-B1E0-A394-17394B896B59}"/>
              </a:ext>
            </a:extLst>
          </p:cNvPr>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699866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DB29FD-3E04-0AAE-9BCF-3D29363232DB}"/>
              </a:ext>
            </a:extLst>
          </p:cNvPr>
          <p:cNvSpPr>
            <a:spLocks noGrp="1"/>
          </p:cNvSpPr>
          <p:nvPr>
            <p:ph type="dt" sz="half" idx="10"/>
          </p:nvPr>
        </p:nvSpPr>
        <p:spPr/>
        <p:txBody>
          <a:bodyPr/>
          <a:lstStyle/>
          <a:p>
            <a:fld id="{833B8D44-75F1-42BC-9226-93EC3B6A23CE}" type="datetimeFigureOut">
              <a:rPr lang="en-IN" smtClean="0"/>
              <a:t>28-01-2024</a:t>
            </a:fld>
            <a:endParaRPr lang="en-IN"/>
          </a:p>
        </p:txBody>
      </p:sp>
      <p:sp>
        <p:nvSpPr>
          <p:cNvPr id="3" name="Footer Placeholder 2">
            <a:extLst>
              <a:ext uri="{FF2B5EF4-FFF2-40B4-BE49-F238E27FC236}">
                <a16:creationId xmlns:a16="http://schemas.microsoft.com/office/drawing/2014/main" id="{7577A61D-872D-5FA7-C592-E928CC3845D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764E16A-C252-7DAA-15EE-741EBE56B5C5}"/>
              </a:ext>
            </a:extLst>
          </p:cNvPr>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67308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C300-4C7A-FA59-61EA-A689A448AF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F432748-A9C8-EEC4-D07D-AE3BFA808906}"/>
              </a:ext>
            </a:extLst>
          </p:cNvPr>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087E0DD-9388-2E5D-026D-4A724BA4D13C}"/>
              </a:ext>
            </a:extLst>
          </p:cNvPr>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EC098E-D1E7-EF8F-A99C-5305ED01D88C}"/>
              </a:ext>
            </a:extLst>
          </p:cNvPr>
          <p:cNvSpPr>
            <a:spLocks noGrp="1"/>
          </p:cNvSpPr>
          <p:nvPr>
            <p:ph type="dt" sz="half" idx="10"/>
          </p:nvPr>
        </p:nvSpPr>
        <p:spPr/>
        <p:txBody>
          <a:bodyPr/>
          <a:lstStyle/>
          <a:p>
            <a:fld id="{833B8D44-75F1-42BC-9226-93EC3B6A23CE}" type="datetimeFigureOut">
              <a:rPr lang="en-IN" smtClean="0"/>
              <a:t>28-01-2024</a:t>
            </a:fld>
            <a:endParaRPr lang="en-IN"/>
          </a:p>
        </p:txBody>
      </p:sp>
      <p:sp>
        <p:nvSpPr>
          <p:cNvPr id="6" name="Footer Placeholder 5">
            <a:extLst>
              <a:ext uri="{FF2B5EF4-FFF2-40B4-BE49-F238E27FC236}">
                <a16:creationId xmlns:a16="http://schemas.microsoft.com/office/drawing/2014/main" id="{83D9FA48-97E9-D44C-9295-F478592E2E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2230CE-6F9F-3FBF-6647-8566A99F12D1}"/>
              </a:ext>
            </a:extLst>
          </p:cNvPr>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3750417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0A2B0-C38F-59AF-EC76-084679A7CB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361F69B-C55F-F614-ACFD-D08EBEACEA97}"/>
              </a:ext>
            </a:extLst>
          </p:cNvPr>
          <p:cNvSpPr>
            <a:spLocks noGrp="1"/>
          </p:cNvSpPr>
          <p:nvPr>
            <p:ph type="pic" idx="1"/>
          </p:nvPr>
        </p:nvSpPr>
        <p:spPr>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IN"/>
          </a:p>
        </p:txBody>
      </p:sp>
      <p:sp>
        <p:nvSpPr>
          <p:cNvPr id="4" name="Text Placeholder 3">
            <a:extLst>
              <a:ext uri="{FF2B5EF4-FFF2-40B4-BE49-F238E27FC236}">
                <a16:creationId xmlns:a16="http://schemas.microsoft.com/office/drawing/2014/main" id="{C1822B49-2A5E-AE4D-2E43-24D38F49CE52}"/>
              </a:ext>
            </a:extLst>
          </p:cNvPr>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0DF960-C343-13CE-7495-D19DA23552F4}"/>
              </a:ext>
            </a:extLst>
          </p:cNvPr>
          <p:cNvSpPr>
            <a:spLocks noGrp="1"/>
          </p:cNvSpPr>
          <p:nvPr>
            <p:ph type="dt" sz="half" idx="10"/>
          </p:nvPr>
        </p:nvSpPr>
        <p:spPr/>
        <p:txBody>
          <a:bodyPr/>
          <a:lstStyle/>
          <a:p>
            <a:fld id="{833B8D44-75F1-42BC-9226-93EC3B6A23CE}" type="datetimeFigureOut">
              <a:rPr lang="en-IN" smtClean="0"/>
              <a:t>28-01-2024</a:t>
            </a:fld>
            <a:endParaRPr lang="en-IN"/>
          </a:p>
        </p:txBody>
      </p:sp>
      <p:sp>
        <p:nvSpPr>
          <p:cNvPr id="6" name="Footer Placeholder 5">
            <a:extLst>
              <a:ext uri="{FF2B5EF4-FFF2-40B4-BE49-F238E27FC236}">
                <a16:creationId xmlns:a16="http://schemas.microsoft.com/office/drawing/2014/main" id="{5CA5D821-8BBB-862C-1607-8BCF7D65B2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04CC76B-6701-1AAE-ABA5-2CE98D52C4F1}"/>
              </a:ext>
            </a:extLst>
          </p:cNvPr>
          <p:cNvSpPr>
            <a:spLocks noGrp="1"/>
          </p:cNvSpPr>
          <p:nvPr>
            <p:ph type="sldNum" sz="quarter" idx="12"/>
          </p:nvPr>
        </p:nvSpPr>
        <p:spPr/>
        <p:txBody>
          <a:bodyPr/>
          <a:lstStyle/>
          <a:p>
            <a:fld id="{22EB674F-7DB3-40EA-812A-70B99F32C4DB}" type="slidenum">
              <a:rPr lang="en-IN" smtClean="0"/>
              <a:t>‹#›</a:t>
            </a:fld>
            <a:endParaRPr lang="en-IN"/>
          </a:p>
        </p:txBody>
      </p:sp>
    </p:spTree>
    <p:extLst>
      <p:ext uri="{BB962C8B-B14F-4D97-AF65-F5344CB8AC3E}">
        <p14:creationId xmlns:p14="http://schemas.microsoft.com/office/powerpoint/2010/main" val="394843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8D0061-A7A7-E885-F169-149CF035EB0A}"/>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207FF1-3871-E744-EA85-555E3E9DB4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1F0B98-609E-0FA7-C55C-EF8C0B80565A}"/>
              </a:ext>
            </a:extLst>
          </p:cNvPr>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3B8D44-75F1-42BC-9226-93EC3B6A23CE}" type="datetimeFigureOut">
              <a:rPr lang="en-IN" smtClean="0"/>
              <a:t>28-01-2024</a:t>
            </a:fld>
            <a:endParaRPr lang="en-IN"/>
          </a:p>
        </p:txBody>
      </p:sp>
      <p:sp>
        <p:nvSpPr>
          <p:cNvPr id="5" name="Footer Placeholder 4">
            <a:extLst>
              <a:ext uri="{FF2B5EF4-FFF2-40B4-BE49-F238E27FC236}">
                <a16:creationId xmlns:a16="http://schemas.microsoft.com/office/drawing/2014/main" id="{36C991F3-B729-3013-5713-2B86C32D355D}"/>
              </a:ext>
            </a:extLst>
          </p:cNvPr>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59BC9F4-ADA6-F70D-FBF6-9123C727D97F}"/>
              </a:ext>
            </a:extLst>
          </p:cNvPr>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EB674F-7DB3-40EA-812A-70B99F32C4DB}" type="slidenum">
              <a:rPr lang="en-IN" smtClean="0"/>
              <a:t>‹#›</a:t>
            </a:fld>
            <a:endParaRPr lang="en-IN"/>
          </a:p>
        </p:txBody>
      </p:sp>
    </p:spTree>
    <p:extLst>
      <p:ext uri="{BB962C8B-B14F-4D97-AF65-F5344CB8AC3E}">
        <p14:creationId xmlns:p14="http://schemas.microsoft.com/office/powerpoint/2010/main" val="211884031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3"/>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4" y="685804"/>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3" y="2667003"/>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9"/>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3B8D44-75F1-42BC-9226-93EC3B6A23CE}" type="datetimeFigureOut">
              <a:rPr lang="en-IN" smtClean="0"/>
              <a:t>28-01-2024</a:t>
            </a:fld>
            <a:endParaRPr lang="en-IN"/>
          </a:p>
        </p:txBody>
      </p:sp>
      <p:sp>
        <p:nvSpPr>
          <p:cNvPr id="5" name="Footer Placeholder 4"/>
          <p:cNvSpPr>
            <a:spLocks noGrp="1"/>
          </p:cNvSpPr>
          <p:nvPr>
            <p:ph type="ftr" sz="quarter" idx="3"/>
          </p:nvPr>
        </p:nvSpPr>
        <p:spPr>
          <a:xfrm>
            <a:off x="2572282" y="5883279"/>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9" y="5883279"/>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2EB674F-7DB3-40EA-812A-70B99F32C4DB}" type="slidenum">
              <a:rPr lang="en-IN" smtClean="0"/>
              <a:t>‹#›</a:t>
            </a:fld>
            <a:endParaRPr lang="en-IN"/>
          </a:p>
        </p:txBody>
      </p:sp>
    </p:spTree>
    <p:extLst>
      <p:ext uri="{BB962C8B-B14F-4D97-AF65-F5344CB8AC3E}">
        <p14:creationId xmlns:p14="http://schemas.microsoft.com/office/powerpoint/2010/main" val="247765618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457178"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37" indent="-285737" algn="l" defTabSz="457178"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13" indent="-285737" algn="l" defTabSz="457178"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091" indent="-285737" algn="l" defTabSz="457178"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2973" indent="-171442" algn="l" defTabSz="457178"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151" indent="-171442" algn="l" defTabSz="457178"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474" indent="-228589" algn="l" defTabSz="457178"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652" indent="-228589" algn="l" defTabSz="457178"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8829" indent="-228589" algn="l" defTabSz="457178"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006" indent="-228589" algn="l" defTabSz="457178"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3.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1">
                <a:lumMod val="45000"/>
                <a:lumOff val="55000"/>
              </a:schemeClr>
            </a:gs>
            <a:gs pos="0">
              <a:srgbClr val="C3D2EC"/>
            </a:gs>
            <a:gs pos="0">
              <a:schemeClr val="accent1">
                <a:lumMod val="45000"/>
                <a:lumOff val="55000"/>
              </a:schemeClr>
            </a:gs>
            <a:gs pos="87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A099D-4EFC-F96C-56F4-5C4503EAAE34}"/>
              </a:ext>
            </a:extLst>
          </p:cNvPr>
          <p:cNvSpPr>
            <a:spLocks noGrp="1"/>
          </p:cNvSpPr>
          <p:nvPr>
            <p:ph type="ctrTitle"/>
          </p:nvPr>
        </p:nvSpPr>
        <p:spPr>
          <a:xfrm>
            <a:off x="1465729" y="203573"/>
            <a:ext cx="9260541" cy="1762125"/>
          </a:xfrm>
        </p:spPr>
        <p:txBody>
          <a:bodyPr>
            <a:normAutofit/>
          </a:bodyPr>
          <a:lstStyle/>
          <a:p>
            <a:r>
              <a:rPr lang="en-IN" sz="4000" dirty="0">
                <a:solidFill>
                  <a:srgbClr val="002060"/>
                </a:solidFill>
                <a:latin typeface="Dubai Medium" panose="020B0603030403030204" pitchFamily="34" charset="-78"/>
                <a:cs typeface="Dubai Medium" panose="020B0603030403030204" pitchFamily="34" charset="-78"/>
              </a:rPr>
              <a:t>Dynamic website for selling Fruits and Veggies online.</a:t>
            </a:r>
            <a:br>
              <a:rPr lang="en-IN" sz="4000" dirty="0">
                <a:latin typeface="Dubai Medium" panose="020B0603030403030204" pitchFamily="34" charset="-78"/>
                <a:cs typeface="Dubai Medium" panose="020B0603030403030204" pitchFamily="34" charset="-78"/>
              </a:rPr>
            </a:br>
            <a:r>
              <a:rPr lang="en-IN" sz="4000" b="1" dirty="0">
                <a:solidFill>
                  <a:schemeClr val="accent6">
                    <a:lumMod val="50000"/>
                  </a:schemeClr>
                </a:solidFill>
                <a:latin typeface="Bahnschrift SemiBold Condensed" panose="020B0502040204020203" pitchFamily="34" charset="0"/>
              </a:rPr>
              <a:t>“THE FRESH MARKET”</a:t>
            </a:r>
          </a:p>
        </p:txBody>
      </p:sp>
      <p:sp>
        <p:nvSpPr>
          <p:cNvPr id="3" name="Subtitle 2">
            <a:extLst>
              <a:ext uri="{FF2B5EF4-FFF2-40B4-BE49-F238E27FC236}">
                <a16:creationId xmlns:a16="http://schemas.microsoft.com/office/drawing/2014/main" id="{98B1FFBC-2110-31C8-BA44-DB985387DCD4}"/>
              </a:ext>
            </a:extLst>
          </p:cNvPr>
          <p:cNvSpPr>
            <a:spLocks noGrp="1"/>
          </p:cNvSpPr>
          <p:nvPr>
            <p:ph type="subTitle" idx="1"/>
          </p:nvPr>
        </p:nvSpPr>
        <p:spPr>
          <a:xfrm>
            <a:off x="1523999" y="4332895"/>
            <a:ext cx="9144000" cy="2139764"/>
          </a:xfrm>
        </p:spPr>
        <p:txBody>
          <a:bodyPr/>
          <a:lstStyle/>
          <a:p>
            <a:r>
              <a:rPr lang="en-IN" b="1" u="sng" dirty="0"/>
              <a:t>Mini project</a:t>
            </a:r>
          </a:p>
          <a:p>
            <a:r>
              <a:rPr lang="en-IN" sz="2000" dirty="0"/>
              <a:t>Done by:</a:t>
            </a:r>
          </a:p>
          <a:p>
            <a:r>
              <a:rPr lang="en-IN" b="1" dirty="0"/>
              <a:t> VIGNESH M </a:t>
            </a:r>
          </a:p>
          <a:p>
            <a:r>
              <a:rPr lang="en-IN" b="1" dirty="0"/>
              <a:t>A22101PCA7501</a:t>
            </a:r>
          </a:p>
        </p:txBody>
      </p:sp>
      <p:pic>
        <p:nvPicPr>
          <p:cNvPr id="1026" name="Picture 2" descr="University of Madras, Institute of Distance Education | Chennai">
            <a:extLst>
              <a:ext uri="{FF2B5EF4-FFF2-40B4-BE49-F238E27FC236}">
                <a16:creationId xmlns:a16="http://schemas.microsoft.com/office/drawing/2014/main" id="{EBF5A33E-1FDA-3B62-5804-C005DC8C14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14" b="10010"/>
          <a:stretch/>
        </p:blipFill>
        <p:spPr bwMode="auto">
          <a:xfrm>
            <a:off x="5005632" y="2183392"/>
            <a:ext cx="2337847" cy="1930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51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AE70F8-2099-2794-9BF0-9D4F2E8BC119}"/>
              </a:ext>
            </a:extLst>
          </p:cNvPr>
          <p:cNvPicPr>
            <a:picLocks noChangeAspect="1"/>
          </p:cNvPicPr>
          <p:nvPr/>
        </p:nvPicPr>
        <p:blipFill>
          <a:blip r:embed="rId2"/>
          <a:stretch>
            <a:fillRect/>
          </a:stretch>
        </p:blipFill>
        <p:spPr>
          <a:xfrm>
            <a:off x="137652" y="845574"/>
            <a:ext cx="11956025" cy="6012426"/>
          </a:xfrm>
          <a:prstGeom prst="rect">
            <a:avLst/>
          </a:prstGeom>
        </p:spPr>
      </p:pic>
      <p:sp>
        <p:nvSpPr>
          <p:cNvPr id="8" name="TextBox 7">
            <a:extLst>
              <a:ext uri="{FF2B5EF4-FFF2-40B4-BE49-F238E27FC236}">
                <a16:creationId xmlns:a16="http://schemas.microsoft.com/office/drawing/2014/main" id="{F4BB5277-1F64-9327-2179-A8C26E7ED1D8}"/>
              </a:ext>
            </a:extLst>
          </p:cNvPr>
          <p:cNvSpPr txBox="1"/>
          <p:nvPr/>
        </p:nvSpPr>
        <p:spPr>
          <a:xfrm>
            <a:off x="344131" y="157316"/>
            <a:ext cx="3264308" cy="584775"/>
          </a:xfrm>
          <a:prstGeom prst="rect">
            <a:avLst/>
          </a:prstGeom>
          <a:noFill/>
        </p:spPr>
        <p:txBody>
          <a:bodyPr wrap="square" rtlCol="0">
            <a:spAutoFit/>
          </a:bodyPr>
          <a:lstStyle/>
          <a:p>
            <a:r>
              <a:rPr lang="en-IN" sz="3200" dirty="0">
                <a:solidFill>
                  <a:schemeClr val="accent6">
                    <a:lumMod val="50000"/>
                  </a:schemeClr>
                </a:solidFill>
                <a:latin typeface="Arial Rounded MT Bold" panose="020F0704030504030204" pitchFamily="34" charset="0"/>
                <a:cs typeface="Arial" panose="020B0604020202020204" pitchFamily="34" charset="0"/>
              </a:rPr>
              <a:t>Home Page</a:t>
            </a:r>
          </a:p>
        </p:txBody>
      </p:sp>
    </p:spTree>
    <p:extLst>
      <p:ext uri="{BB962C8B-B14F-4D97-AF65-F5344CB8AC3E}">
        <p14:creationId xmlns:p14="http://schemas.microsoft.com/office/powerpoint/2010/main" val="945615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91C47B-CC08-6667-F2BE-3CE416107BD0}"/>
              </a:ext>
            </a:extLst>
          </p:cNvPr>
          <p:cNvPicPr>
            <a:picLocks noChangeAspect="1"/>
          </p:cNvPicPr>
          <p:nvPr/>
        </p:nvPicPr>
        <p:blipFill>
          <a:blip r:embed="rId2"/>
          <a:stretch>
            <a:fillRect/>
          </a:stretch>
        </p:blipFill>
        <p:spPr>
          <a:xfrm>
            <a:off x="137652" y="875071"/>
            <a:ext cx="11897032" cy="5811697"/>
          </a:xfrm>
          <a:prstGeom prst="rect">
            <a:avLst/>
          </a:prstGeom>
        </p:spPr>
      </p:pic>
      <p:sp>
        <p:nvSpPr>
          <p:cNvPr id="6" name="TextBox 5">
            <a:extLst>
              <a:ext uri="{FF2B5EF4-FFF2-40B4-BE49-F238E27FC236}">
                <a16:creationId xmlns:a16="http://schemas.microsoft.com/office/drawing/2014/main" id="{08017B79-342C-5F64-7A5B-867EBB139AA2}"/>
              </a:ext>
            </a:extLst>
          </p:cNvPr>
          <p:cNvSpPr txBox="1"/>
          <p:nvPr/>
        </p:nvSpPr>
        <p:spPr>
          <a:xfrm>
            <a:off x="304800" y="152644"/>
            <a:ext cx="3323303" cy="584775"/>
          </a:xfrm>
          <a:prstGeom prst="rect">
            <a:avLst/>
          </a:prstGeom>
          <a:noFill/>
        </p:spPr>
        <p:txBody>
          <a:bodyPr wrap="square" rtlCol="0">
            <a:spAutoFit/>
          </a:bodyPr>
          <a:lstStyle>
            <a:defPPr>
              <a:defRPr lang="en-US"/>
            </a:defPPr>
            <a:lvl1pPr>
              <a:defRPr sz="3200">
                <a:solidFill>
                  <a:schemeClr val="accent6">
                    <a:lumMod val="50000"/>
                  </a:schemeClr>
                </a:solidFill>
                <a:latin typeface="Arial Rounded MT Bold" panose="020F0704030504030204" pitchFamily="34" charset="0"/>
                <a:cs typeface="Arial" panose="020B0604020202020204" pitchFamily="34" charset="0"/>
              </a:defRPr>
            </a:lvl1pPr>
          </a:lstStyle>
          <a:p>
            <a:r>
              <a:rPr lang="en-IN" dirty="0"/>
              <a:t>Items available</a:t>
            </a:r>
          </a:p>
        </p:txBody>
      </p:sp>
    </p:spTree>
    <p:extLst>
      <p:ext uri="{BB962C8B-B14F-4D97-AF65-F5344CB8AC3E}">
        <p14:creationId xmlns:p14="http://schemas.microsoft.com/office/powerpoint/2010/main" val="2715051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04F676-667C-10AA-421E-4283F386C80E}"/>
              </a:ext>
            </a:extLst>
          </p:cNvPr>
          <p:cNvPicPr>
            <a:picLocks noChangeAspect="1"/>
          </p:cNvPicPr>
          <p:nvPr/>
        </p:nvPicPr>
        <p:blipFill>
          <a:blip r:embed="rId2"/>
          <a:stretch>
            <a:fillRect/>
          </a:stretch>
        </p:blipFill>
        <p:spPr>
          <a:xfrm>
            <a:off x="88490" y="757083"/>
            <a:ext cx="11995355" cy="5927987"/>
          </a:xfrm>
          <a:prstGeom prst="rect">
            <a:avLst/>
          </a:prstGeom>
        </p:spPr>
      </p:pic>
      <p:sp>
        <p:nvSpPr>
          <p:cNvPr id="4" name="TextBox 3">
            <a:extLst>
              <a:ext uri="{FF2B5EF4-FFF2-40B4-BE49-F238E27FC236}">
                <a16:creationId xmlns:a16="http://schemas.microsoft.com/office/drawing/2014/main" id="{450FE01F-5EEC-5EFC-D7D6-48E12D31FEE9}"/>
              </a:ext>
            </a:extLst>
          </p:cNvPr>
          <p:cNvSpPr txBox="1"/>
          <p:nvPr/>
        </p:nvSpPr>
        <p:spPr>
          <a:xfrm>
            <a:off x="363794" y="172930"/>
            <a:ext cx="2743200" cy="584153"/>
          </a:xfrm>
          <a:prstGeom prst="rect">
            <a:avLst/>
          </a:prstGeom>
          <a:noFill/>
        </p:spPr>
        <p:txBody>
          <a:bodyPr wrap="square" rtlCol="0">
            <a:spAutoFit/>
          </a:bodyPr>
          <a:lstStyle/>
          <a:p>
            <a:r>
              <a:rPr lang="en-IN" sz="3200" dirty="0">
                <a:solidFill>
                  <a:schemeClr val="accent6">
                    <a:lumMod val="50000"/>
                  </a:schemeClr>
                </a:solidFill>
                <a:latin typeface="Arial Rounded MT Bold" panose="020F0704030504030204" pitchFamily="34" charset="0"/>
                <a:cs typeface="Arial" panose="020B0604020202020204" pitchFamily="34" charset="0"/>
              </a:rPr>
              <a:t>About page</a:t>
            </a:r>
          </a:p>
        </p:txBody>
      </p:sp>
    </p:spTree>
    <p:extLst>
      <p:ext uri="{BB962C8B-B14F-4D97-AF65-F5344CB8AC3E}">
        <p14:creationId xmlns:p14="http://schemas.microsoft.com/office/powerpoint/2010/main" val="882198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414D59-3D5E-D169-F237-3EAAF1443FF2}"/>
              </a:ext>
            </a:extLst>
          </p:cNvPr>
          <p:cNvPicPr>
            <a:picLocks noChangeAspect="1"/>
          </p:cNvPicPr>
          <p:nvPr/>
        </p:nvPicPr>
        <p:blipFill>
          <a:blip r:embed="rId2"/>
          <a:stretch>
            <a:fillRect/>
          </a:stretch>
        </p:blipFill>
        <p:spPr>
          <a:xfrm>
            <a:off x="132735" y="761756"/>
            <a:ext cx="11926530" cy="5919263"/>
          </a:xfrm>
          <a:prstGeom prst="rect">
            <a:avLst/>
          </a:prstGeom>
        </p:spPr>
      </p:pic>
      <p:sp>
        <p:nvSpPr>
          <p:cNvPr id="4" name="TextBox 3">
            <a:extLst>
              <a:ext uri="{FF2B5EF4-FFF2-40B4-BE49-F238E27FC236}">
                <a16:creationId xmlns:a16="http://schemas.microsoft.com/office/drawing/2014/main" id="{71633549-A90F-1F8E-4039-FD9BE59A4570}"/>
              </a:ext>
            </a:extLst>
          </p:cNvPr>
          <p:cNvSpPr txBox="1"/>
          <p:nvPr/>
        </p:nvSpPr>
        <p:spPr>
          <a:xfrm>
            <a:off x="599768" y="176981"/>
            <a:ext cx="2743200" cy="584775"/>
          </a:xfrm>
          <a:prstGeom prst="rect">
            <a:avLst/>
          </a:prstGeom>
          <a:noFill/>
        </p:spPr>
        <p:txBody>
          <a:bodyPr wrap="square" rtlCol="0">
            <a:spAutoFit/>
          </a:bodyPr>
          <a:lstStyle>
            <a:defPPr>
              <a:defRPr lang="en-US"/>
            </a:defPPr>
            <a:lvl1pPr>
              <a:defRPr sz="3200">
                <a:solidFill>
                  <a:schemeClr val="accent6">
                    <a:lumMod val="50000"/>
                  </a:schemeClr>
                </a:solidFill>
                <a:latin typeface="Arial Rounded MT Bold" panose="020F0704030504030204" pitchFamily="34" charset="0"/>
                <a:cs typeface="Arial" panose="020B0604020202020204" pitchFamily="34" charset="0"/>
              </a:defRPr>
            </a:lvl1pPr>
          </a:lstStyle>
          <a:p>
            <a:r>
              <a:rPr lang="en-IN" dirty="0"/>
              <a:t>Order status</a:t>
            </a:r>
          </a:p>
        </p:txBody>
      </p:sp>
    </p:spTree>
    <p:extLst>
      <p:ext uri="{BB962C8B-B14F-4D97-AF65-F5344CB8AC3E}">
        <p14:creationId xmlns:p14="http://schemas.microsoft.com/office/powerpoint/2010/main" val="2869439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4BC95-7461-7205-29B5-5B66EBD18642}"/>
              </a:ext>
            </a:extLst>
          </p:cNvPr>
          <p:cNvPicPr>
            <a:picLocks noChangeAspect="1"/>
          </p:cNvPicPr>
          <p:nvPr/>
        </p:nvPicPr>
        <p:blipFill>
          <a:blip r:embed="rId2"/>
          <a:stretch>
            <a:fillRect/>
          </a:stretch>
        </p:blipFill>
        <p:spPr>
          <a:xfrm>
            <a:off x="196645" y="786581"/>
            <a:ext cx="11847872" cy="5901666"/>
          </a:xfrm>
          <a:prstGeom prst="rect">
            <a:avLst/>
          </a:prstGeom>
        </p:spPr>
      </p:pic>
      <p:sp>
        <p:nvSpPr>
          <p:cNvPr id="4" name="TextBox 3">
            <a:extLst>
              <a:ext uri="{FF2B5EF4-FFF2-40B4-BE49-F238E27FC236}">
                <a16:creationId xmlns:a16="http://schemas.microsoft.com/office/drawing/2014/main" id="{FCC4EA12-9F1C-29F8-F89C-BCD4DFB1D709}"/>
              </a:ext>
            </a:extLst>
          </p:cNvPr>
          <p:cNvSpPr txBox="1"/>
          <p:nvPr/>
        </p:nvSpPr>
        <p:spPr>
          <a:xfrm>
            <a:off x="422787" y="216310"/>
            <a:ext cx="2585884" cy="369332"/>
          </a:xfrm>
          <a:prstGeom prst="rect">
            <a:avLst/>
          </a:prstGeom>
          <a:noFill/>
        </p:spPr>
        <p:txBody>
          <a:bodyPr wrap="square" rtlCol="0">
            <a:spAutoFit/>
          </a:bodyPr>
          <a:lstStyle>
            <a:defPPr>
              <a:defRPr lang="en-US"/>
            </a:defPPr>
            <a:lvl1pPr>
              <a:defRPr sz="3200">
                <a:solidFill>
                  <a:schemeClr val="accent6">
                    <a:lumMod val="50000"/>
                  </a:schemeClr>
                </a:solidFill>
                <a:latin typeface="Arial Rounded MT Bold" panose="020F0704030504030204" pitchFamily="34" charset="0"/>
                <a:cs typeface="Arial" panose="020B0604020202020204" pitchFamily="34" charset="0"/>
              </a:defRPr>
            </a:lvl1pPr>
          </a:lstStyle>
          <a:p>
            <a:r>
              <a:rPr lang="en-IN" dirty="0"/>
              <a:t>Footer:</a:t>
            </a:r>
          </a:p>
        </p:txBody>
      </p:sp>
    </p:spTree>
    <p:extLst>
      <p:ext uri="{BB962C8B-B14F-4D97-AF65-F5344CB8AC3E}">
        <p14:creationId xmlns:p14="http://schemas.microsoft.com/office/powerpoint/2010/main" val="1902890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40C4B3-3D03-59C5-FBA3-DAFC6ACF7C2E}"/>
              </a:ext>
            </a:extLst>
          </p:cNvPr>
          <p:cNvSpPr>
            <a:spLocks noGrp="1"/>
          </p:cNvSpPr>
          <p:nvPr>
            <p:ph type="title"/>
          </p:nvPr>
        </p:nvSpPr>
        <p:spPr>
          <a:xfrm>
            <a:off x="176981" y="108156"/>
            <a:ext cx="11877367" cy="5004618"/>
          </a:xfrm>
        </p:spPr>
        <p:txBody>
          <a:bodyPr>
            <a:normAutofit/>
          </a:bodyPr>
          <a:lstStyle/>
          <a:p>
            <a:pPr algn="l"/>
            <a:r>
              <a:rPr lang="en-US" sz="2800" b="1" u="sng" dirty="0">
                <a:solidFill>
                  <a:srgbClr val="374151"/>
                </a:solidFill>
                <a:effectLst/>
                <a:latin typeface="Söhne"/>
              </a:rPr>
              <a:t>Conclusion:</a:t>
            </a:r>
            <a:br>
              <a:rPr lang="en-US" sz="2800" b="0" i="0" dirty="0">
                <a:solidFill>
                  <a:srgbClr val="374151"/>
                </a:solidFill>
                <a:effectLst/>
                <a:latin typeface="Söhne"/>
              </a:rPr>
            </a:br>
            <a:r>
              <a:rPr lang="en-US" sz="2800" b="0" i="0" dirty="0">
                <a:solidFill>
                  <a:srgbClr val="374151"/>
                </a:solidFill>
                <a:effectLst/>
                <a:latin typeface="Söhne"/>
              </a:rPr>
              <a:t>This project has successfully revolutionized the way users experience online food shopping, providing a seamless and convenient platform for accessing fresh fruits and vegetables. The user-centric design, efficient order processing, and direct connections with local farmers will contribute positive and enjoyable shopping experience.</a:t>
            </a:r>
            <a:br>
              <a:rPr lang="en-US" sz="2800" b="0" i="0" dirty="0">
                <a:solidFill>
                  <a:srgbClr val="374151"/>
                </a:solidFill>
                <a:effectLst/>
                <a:latin typeface="Söhne"/>
              </a:rPr>
            </a:br>
            <a:br>
              <a:rPr lang="en-US" sz="2800" b="0" i="0" dirty="0">
                <a:solidFill>
                  <a:srgbClr val="374151"/>
                </a:solidFill>
                <a:effectLst/>
                <a:latin typeface="Söhne"/>
              </a:rPr>
            </a:br>
            <a:r>
              <a:rPr lang="en-US" sz="2800" b="1" i="0" u="sng" dirty="0">
                <a:solidFill>
                  <a:srgbClr val="374151"/>
                </a:solidFill>
                <a:effectLst/>
                <a:latin typeface="Söhne"/>
              </a:rPr>
              <a:t>Expected future enhancement:</a:t>
            </a:r>
            <a:br>
              <a:rPr lang="en-US" sz="2800" b="0" i="0" dirty="0">
                <a:solidFill>
                  <a:srgbClr val="374151"/>
                </a:solidFill>
                <a:effectLst/>
                <a:latin typeface="Söhne"/>
              </a:rPr>
            </a:br>
            <a:r>
              <a:rPr lang="en-IN" sz="2800" dirty="0">
                <a:solidFill>
                  <a:srgbClr val="374151"/>
                </a:solidFill>
                <a:latin typeface="Söhne"/>
              </a:rPr>
              <a:t>Geographical Expansion</a:t>
            </a:r>
            <a:br>
              <a:rPr lang="en-US" sz="2800" dirty="0">
                <a:solidFill>
                  <a:srgbClr val="374151"/>
                </a:solidFill>
                <a:latin typeface="Söhne"/>
              </a:rPr>
            </a:br>
            <a:r>
              <a:rPr lang="en-IN" sz="2800" dirty="0">
                <a:solidFill>
                  <a:srgbClr val="374151"/>
                </a:solidFill>
                <a:latin typeface="Söhne"/>
              </a:rPr>
              <a:t>Mobile App Development</a:t>
            </a:r>
            <a:endParaRPr lang="en-IN" sz="2800" dirty="0"/>
          </a:p>
        </p:txBody>
      </p:sp>
      <p:pic>
        <p:nvPicPr>
          <p:cNvPr id="8196" name="Picture 4" descr="Thank You Images - Free Download on Freepik">
            <a:extLst>
              <a:ext uri="{FF2B5EF4-FFF2-40B4-BE49-F238E27FC236}">
                <a16:creationId xmlns:a16="http://schemas.microsoft.com/office/drawing/2014/main" id="{01F91993-F8A7-05C5-1B5F-4AF09BC11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722" y="3429000"/>
            <a:ext cx="3878277" cy="274453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669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Best Practices for Website Design for 2023 | The Design Project">
            <a:extLst>
              <a:ext uri="{FF2B5EF4-FFF2-40B4-BE49-F238E27FC236}">
                <a16:creationId xmlns:a16="http://schemas.microsoft.com/office/drawing/2014/main" id="{DAA8E04F-8D4A-B903-E9BC-21B2F9AAB1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97" t="9822" r="4694" b="11345"/>
          <a:stretch/>
        </p:blipFill>
        <p:spPr bwMode="auto">
          <a:xfrm>
            <a:off x="8491537" y="3429002"/>
            <a:ext cx="3467099" cy="3017039"/>
          </a:xfrm>
          <a:prstGeom prst="ellipse">
            <a:avLst/>
          </a:prstGeom>
          <a:ln>
            <a:noFill/>
          </a:ln>
          <a:effectLst>
            <a:outerShdw sx="1000" sy="1000" algn="ctr" rotWithShape="0">
              <a:srgbClr val="000000">
                <a:alpha val="38000"/>
              </a:srgbClr>
            </a:outerShdw>
            <a:reflection stA="0" endPos="0" dir="5400000" sy="-100000" algn="bl" rotWithShape="0"/>
            <a:softEdge rad="1143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D42A5B-6CFC-8653-8C36-5F85C5E838F0}"/>
              </a:ext>
            </a:extLst>
          </p:cNvPr>
          <p:cNvSpPr>
            <a:spLocks noGrp="1"/>
          </p:cNvSpPr>
          <p:nvPr>
            <p:ph type="title"/>
          </p:nvPr>
        </p:nvSpPr>
        <p:spPr>
          <a:xfrm>
            <a:off x="1504953" y="819148"/>
            <a:ext cx="3352801" cy="706440"/>
          </a:xfrm>
        </p:spPr>
        <p:txBody>
          <a:bodyPr/>
          <a:lstStyle/>
          <a:p>
            <a:r>
              <a:rPr lang="en-IN" u="sng" dirty="0"/>
              <a:t>Introduction:</a:t>
            </a:r>
          </a:p>
        </p:txBody>
      </p:sp>
      <p:sp>
        <p:nvSpPr>
          <p:cNvPr id="4" name="Title 1">
            <a:extLst>
              <a:ext uri="{FF2B5EF4-FFF2-40B4-BE49-F238E27FC236}">
                <a16:creationId xmlns:a16="http://schemas.microsoft.com/office/drawing/2014/main" id="{E6644C1D-7234-3FCD-1468-53A3471CE85C}"/>
              </a:ext>
            </a:extLst>
          </p:cNvPr>
          <p:cNvSpPr txBox="1">
            <a:spLocks/>
          </p:cNvSpPr>
          <p:nvPr/>
        </p:nvSpPr>
        <p:spPr>
          <a:xfrm>
            <a:off x="1047749" y="1624809"/>
            <a:ext cx="6200776" cy="3948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dirty="0"/>
          </a:p>
        </p:txBody>
      </p:sp>
      <p:sp>
        <p:nvSpPr>
          <p:cNvPr id="5" name="Title 1">
            <a:extLst>
              <a:ext uri="{FF2B5EF4-FFF2-40B4-BE49-F238E27FC236}">
                <a16:creationId xmlns:a16="http://schemas.microsoft.com/office/drawing/2014/main" id="{043402E4-FFAB-B938-5159-8C38B43E42AF}"/>
              </a:ext>
            </a:extLst>
          </p:cNvPr>
          <p:cNvSpPr txBox="1">
            <a:spLocks/>
          </p:cNvSpPr>
          <p:nvPr/>
        </p:nvSpPr>
        <p:spPr>
          <a:xfrm>
            <a:off x="1676401" y="1172370"/>
            <a:ext cx="10206039" cy="25804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dirty="0"/>
              <a:t>	Nowadays people are not ready get outside to buy something in their busy life. So here comes the  dynamic website and easier, trending way of ordering online whatever and whenever needed.</a:t>
            </a:r>
          </a:p>
        </p:txBody>
      </p:sp>
    </p:spTree>
    <p:extLst>
      <p:ext uri="{BB962C8B-B14F-4D97-AF65-F5344CB8AC3E}">
        <p14:creationId xmlns:p14="http://schemas.microsoft.com/office/powerpoint/2010/main" val="270108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52503-57A8-2F41-2D6C-5F5FF308B4B5}"/>
              </a:ext>
            </a:extLst>
          </p:cNvPr>
          <p:cNvSpPr>
            <a:spLocks noGrp="1"/>
          </p:cNvSpPr>
          <p:nvPr>
            <p:ph type="title"/>
          </p:nvPr>
        </p:nvSpPr>
        <p:spPr>
          <a:xfrm>
            <a:off x="1581152" y="95251"/>
            <a:ext cx="2597149" cy="695327"/>
          </a:xfrm>
        </p:spPr>
        <p:txBody>
          <a:bodyPr>
            <a:normAutofit/>
          </a:bodyPr>
          <a:lstStyle/>
          <a:p>
            <a:r>
              <a:rPr lang="en-IN" sz="3600" u="sng" dirty="0"/>
              <a:t>Objective:</a:t>
            </a:r>
          </a:p>
        </p:txBody>
      </p:sp>
      <p:sp>
        <p:nvSpPr>
          <p:cNvPr id="3" name="Content Placeholder 2">
            <a:extLst>
              <a:ext uri="{FF2B5EF4-FFF2-40B4-BE49-F238E27FC236}">
                <a16:creationId xmlns:a16="http://schemas.microsoft.com/office/drawing/2014/main" id="{92FC2716-0A61-CC2E-B653-AC3BE7A79CCA}"/>
              </a:ext>
            </a:extLst>
          </p:cNvPr>
          <p:cNvSpPr>
            <a:spLocks noGrp="1"/>
          </p:cNvSpPr>
          <p:nvPr>
            <p:ph idx="1"/>
          </p:nvPr>
        </p:nvSpPr>
        <p:spPr>
          <a:xfrm>
            <a:off x="1581149" y="809625"/>
            <a:ext cx="10610851" cy="2962275"/>
          </a:xfrm>
        </p:spPr>
        <p:txBody>
          <a:bodyPr>
            <a:normAutofit fontScale="92500" lnSpcReduction="10000"/>
          </a:bodyPr>
          <a:lstStyle/>
          <a:p>
            <a:pPr marL="0" indent="0">
              <a:buNone/>
            </a:pPr>
            <a:r>
              <a:rPr lang="en-US" b="0" i="0" dirty="0">
                <a:solidFill>
                  <a:srgbClr val="374151"/>
                </a:solidFill>
                <a:effectLst/>
                <a:latin typeface="Söhne"/>
              </a:rPr>
              <a:t>		The primary objective of the this </a:t>
            </a:r>
            <a:r>
              <a:rPr lang="en-US" dirty="0">
                <a:solidFill>
                  <a:srgbClr val="374151"/>
                </a:solidFill>
                <a:latin typeface="Söhne"/>
              </a:rPr>
              <a:t>dynamic website </a:t>
            </a:r>
            <a:r>
              <a:rPr lang="en-US" b="0" i="0" dirty="0">
                <a:solidFill>
                  <a:srgbClr val="374151"/>
                </a:solidFill>
                <a:effectLst/>
                <a:latin typeface="Söhne"/>
              </a:rPr>
              <a:t>project is to provide a user-friendly online platform that offers convenient access to a diverse range of fresh fruits and vegetables. </a:t>
            </a:r>
            <a:endParaRPr lang="en-US" dirty="0">
              <a:solidFill>
                <a:srgbClr val="374151"/>
              </a:solidFill>
              <a:latin typeface="Söhne"/>
            </a:endParaRPr>
          </a:p>
          <a:p>
            <a:pPr marL="0" indent="0">
              <a:buNone/>
            </a:pPr>
            <a:r>
              <a:rPr lang="en-US" b="0" i="0" dirty="0">
                <a:solidFill>
                  <a:srgbClr val="374151"/>
                </a:solidFill>
                <a:effectLst/>
                <a:latin typeface="Söhne"/>
              </a:rPr>
              <a:t>To offer a seamless and efficient online ordering process, coupled with reliable delivery services, to enhance the overall convenience for customers.</a:t>
            </a:r>
          </a:p>
          <a:p>
            <a:pPr marL="0" indent="0">
              <a:buNone/>
            </a:pPr>
            <a:r>
              <a:rPr lang="en-US" b="0" i="0" dirty="0">
                <a:solidFill>
                  <a:srgbClr val="374151"/>
                </a:solidFill>
                <a:effectLst/>
                <a:latin typeface="Söhne"/>
              </a:rPr>
              <a:t>To establish partnerships with local farmers to ensure a direct and sustainable supply chain, promoting the growth of local agricultural communities.</a:t>
            </a:r>
          </a:p>
          <a:p>
            <a:pPr marL="0" indent="0">
              <a:buNone/>
            </a:pPr>
            <a:r>
              <a:rPr lang="en-US" b="0" i="0" dirty="0">
                <a:solidFill>
                  <a:srgbClr val="374151"/>
                </a:solidFill>
                <a:effectLst/>
                <a:latin typeface="Söhne"/>
              </a:rPr>
              <a:t> </a:t>
            </a:r>
            <a:endParaRPr lang="en-IN" dirty="0"/>
          </a:p>
        </p:txBody>
      </p:sp>
      <p:pic>
        <p:nvPicPr>
          <p:cNvPr id="3076" name="Picture 4" descr="Fresh Fruits and Vegetables- Chinese vegetable Order Above 15 Kg Same Day  Delivery at Rs 100/kg | ताजा सब्जियां in Mumbai | ID: 27310994973">
            <a:extLst>
              <a:ext uri="{FF2B5EF4-FFF2-40B4-BE49-F238E27FC236}">
                <a16:creationId xmlns:a16="http://schemas.microsoft.com/office/drawing/2014/main" id="{B016147A-B081-6FEF-F1BB-85A6DF9025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3" t="4922" r="1326" b="6281"/>
          <a:stretch/>
        </p:blipFill>
        <p:spPr bwMode="auto">
          <a:xfrm>
            <a:off x="6119813" y="3276602"/>
            <a:ext cx="6072187" cy="35814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691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57D12-0794-D878-F59A-07A6A8AAE6D9}"/>
              </a:ext>
            </a:extLst>
          </p:cNvPr>
          <p:cNvSpPr>
            <a:spLocks noGrp="1"/>
          </p:cNvSpPr>
          <p:nvPr>
            <p:ph type="title"/>
          </p:nvPr>
        </p:nvSpPr>
        <p:spPr>
          <a:xfrm>
            <a:off x="1181102" y="327425"/>
            <a:ext cx="4162425" cy="558800"/>
          </a:xfrm>
        </p:spPr>
        <p:txBody>
          <a:bodyPr>
            <a:normAutofit fontScale="90000"/>
          </a:bodyPr>
          <a:lstStyle/>
          <a:p>
            <a:r>
              <a:rPr lang="en-IN" u="sng" dirty="0"/>
              <a:t>Existing system</a:t>
            </a:r>
            <a:r>
              <a:rPr lang="en-IN" b="1" u="sng" dirty="0"/>
              <a:t>:</a:t>
            </a:r>
          </a:p>
        </p:txBody>
      </p:sp>
      <p:sp>
        <p:nvSpPr>
          <p:cNvPr id="3" name="Content Placeholder 2">
            <a:extLst>
              <a:ext uri="{FF2B5EF4-FFF2-40B4-BE49-F238E27FC236}">
                <a16:creationId xmlns:a16="http://schemas.microsoft.com/office/drawing/2014/main" id="{A698B0CC-0A5C-8A5C-DFC1-AD0F767E6198}"/>
              </a:ext>
            </a:extLst>
          </p:cNvPr>
          <p:cNvSpPr>
            <a:spLocks noGrp="1"/>
          </p:cNvSpPr>
          <p:nvPr>
            <p:ph idx="1"/>
          </p:nvPr>
        </p:nvSpPr>
        <p:spPr>
          <a:xfrm>
            <a:off x="1533526" y="1100933"/>
            <a:ext cx="10191750" cy="1298575"/>
          </a:xfrm>
        </p:spPr>
        <p:txBody>
          <a:bodyPr>
            <a:normAutofit/>
          </a:bodyPr>
          <a:lstStyle/>
          <a:p>
            <a:pPr marL="0" indent="0">
              <a:buNone/>
            </a:pPr>
            <a:r>
              <a:rPr lang="en-US" sz="2600" dirty="0">
                <a:solidFill>
                  <a:srgbClr val="374151"/>
                </a:solidFill>
                <a:latin typeface="Söhne"/>
              </a:rPr>
              <a:t>Traditional or manual methods of purchasing fruits and vegetables may involve physical visits to local markets, which can be time-consuming and may not offer the same convenience as an online platform.</a:t>
            </a:r>
            <a:endParaRPr lang="en-IN" sz="2600" dirty="0"/>
          </a:p>
        </p:txBody>
      </p:sp>
      <p:sp>
        <p:nvSpPr>
          <p:cNvPr id="10" name="Content Placeholder 2">
            <a:extLst>
              <a:ext uri="{FF2B5EF4-FFF2-40B4-BE49-F238E27FC236}">
                <a16:creationId xmlns:a16="http://schemas.microsoft.com/office/drawing/2014/main" id="{48A402FB-1C46-792A-1DCD-D248CB6E2028}"/>
              </a:ext>
            </a:extLst>
          </p:cNvPr>
          <p:cNvSpPr txBox="1">
            <a:spLocks/>
          </p:cNvSpPr>
          <p:nvPr/>
        </p:nvSpPr>
        <p:spPr>
          <a:xfrm>
            <a:off x="2350902" y="2742405"/>
            <a:ext cx="4895852" cy="34321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u="sng" dirty="0">
                <a:solidFill>
                  <a:srgbClr val="374151"/>
                </a:solidFill>
                <a:latin typeface="Söhne"/>
              </a:rPr>
              <a:t>Disadvantages</a:t>
            </a:r>
            <a:r>
              <a:rPr lang="en-US" sz="2400" dirty="0">
                <a:solidFill>
                  <a:srgbClr val="374151"/>
                </a:solidFill>
                <a:latin typeface="Söhne"/>
              </a:rPr>
              <a:t>:</a:t>
            </a:r>
          </a:p>
          <a:p>
            <a:pPr algn="l">
              <a:buFont typeface="+mj-lt"/>
              <a:buAutoNum type="arabicPeriod"/>
            </a:pPr>
            <a:r>
              <a:rPr lang="en-US" sz="2400" dirty="0">
                <a:solidFill>
                  <a:srgbClr val="374151"/>
                </a:solidFill>
                <a:latin typeface="Söhne"/>
              </a:rPr>
              <a:t>Time-Consuming</a:t>
            </a:r>
          </a:p>
          <a:p>
            <a:pPr algn="l">
              <a:buFont typeface="+mj-lt"/>
              <a:buAutoNum type="arabicPeriod"/>
            </a:pPr>
            <a:r>
              <a:rPr lang="en-US" sz="2400" dirty="0">
                <a:solidFill>
                  <a:srgbClr val="374151"/>
                </a:solidFill>
                <a:latin typeface="Söhne"/>
              </a:rPr>
              <a:t>Lack of Information</a:t>
            </a:r>
          </a:p>
          <a:p>
            <a:pPr algn="l">
              <a:buFont typeface="+mj-lt"/>
              <a:buAutoNum type="arabicPeriod"/>
            </a:pPr>
            <a:r>
              <a:rPr lang="en-US" sz="2400" dirty="0">
                <a:solidFill>
                  <a:srgbClr val="374151"/>
                </a:solidFill>
                <a:latin typeface="Söhne"/>
              </a:rPr>
              <a:t>Dependency on Middlemen</a:t>
            </a:r>
          </a:p>
          <a:p>
            <a:pPr algn="l">
              <a:buFont typeface="+mj-lt"/>
              <a:buAutoNum type="arabicPeriod"/>
            </a:pPr>
            <a:r>
              <a:rPr lang="en-US" sz="2400" dirty="0">
                <a:solidFill>
                  <a:srgbClr val="374151"/>
                </a:solidFill>
                <a:latin typeface="Söhne"/>
              </a:rPr>
              <a:t>Limited Variety</a:t>
            </a:r>
          </a:p>
          <a:p>
            <a:pPr algn="l">
              <a:buFont typeface="+mj-lt"/>
              <a:buAutoNum type="arabicPeriod"/>
            </a:pPr>
            <a:r>
              <a:rPr lang="en-US" sz="2400" dirty="0">
                <a:solidFill>
                  <a:srgbClr val="374151"/>
                </a:solidFill>
                <a:latin typeface="Söhne"/>
              </a:rPr>
              <a:t>Inefficient Supply Chain</a:t>
            </a:r>
            <a:endParaRPr lang="en-IN" sz="2400" dirty="0"/>
          </a:p>
        </p:txBody>
      </p:sp>
      <p:pic>
        <p:nvPicPr>
          <p:cNvPr id="4100" name="Picture 4" descr="Effects of the Pandemic on Indian Retailers - Indian Retailer">
            <a:extLst>
              <a:ext uri="{FF2B5EF4-FFF2-40B4-BE49-F238E27FC236}">
                <a16:creationId xmlns:a16="http://schemas.microsoft.com/office/drawing/2014/main" id="{760DE59A-4AD0-AE7D-5142-85C31AFAF1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5386" y="2742405"/>
            <a:ext cx="5324498" cy="320124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56282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7EC2D-9DDE-C31E-54F7-E6DFBC12DD1E}"/>
              </a:ext>
            </a:extLst>
          </p:cNvPr>
          <p:cNvSpPr>
            <a:spLocks noGrp="1"/>
          </p:cNvSpPr>
          <p:nvPr>
            <p:ph type="title"/>
          </p:nvPr>
        </p:nvSpPr>
        <p:spPr>
          <a:xfrm>
            <a:off x="1484314" y="338579"/>
            <a:ext cx="4611686" cy="728217"/>
          </a:xfrm>
        </p:spPr>
        <p:txBody>
          <a:bodyPr/>
          <a:lstStyle/>
          <a:p>
            <a:r>
              <a:rPr lang="en-IN" u="sng" dirty="0"/>
              <a:t>Produced system:</a:t>
            </a:r>
          </a:p>
        </p:txBody>
      </p:sp>
      <p:sp>
        <p:nvSpPr>
          <p:cNvPr id="3" name="Content Placeholder 2">
            <a:extLst>
              <a:ext uri="{FF2B5EF4-FFF2-40B4-BE49-F238E27FC236}">
                <a16:creationId xmlns:a16="http://schemas.microsoft.com/office/drawing/2014/main" id="{72AE8784-DCDF-9D5C-5C46-954D9DB5A40F}"/>
              </a:ext>
            </a:extLst>
          </p:cNvPr>
          <p:cNvSpPr>
            <a:spLocks noGrp="1"/>
          </p:cNvSpPr>
          <p:nvPr>
            <p:ph idx="1"/>
          </p:nvPr>
        </p:nvSpPr>
        <p:spPr>
          <a:xfrm>
            <a:off x="1484314" y="1290689"/>
            <a:ext cx="10018713" cy="1122573"/>
          </a:xfrm>
        </p:spPr>
        <p:txBody>
          <a:bodyPr>
            <a:normAutofit lnSpcReduction="10000"/>
          </a:bodyPr>
          <a:lstStyle/>
          <a:p>
            <a:pPr marL="0" indent="0">
              <a:buNone/>
            </a:pPr>
            <a:r>
              <a:rPr lang="en-US" dirty="0">
                <a:solidFill>
                  <a:srgbClr val="374151"/>
                </a:solidFill>
                <a:latin typeface="Söhne"/>
              </a:rPr>
              <a:t>With the produced system, i.e.., the online selling website, it </a:t>
            </a:r>
            <a:r>
              <a:rPr lang="en-US" b="0" i="0" dirty="0">
                <a:solidFill>
                  <a:srgbClr val="374151"/>
                </a:solidFill>
                <a:effectLst/>
                <a:latin typeface="Söhne"/>
              </a:rPr>
              <a:t>can redefine the way customers experience and access fresh fruits and vegetables, making it a more efficient, convenient, and enjoyable process</a:t>
            </a:r>
            <a:endParaRPr lang="en-IN" dirty="0"/>
          </a:p>
        </p:txBody>
      </p:sp>
      <p:sp>
        <p:nvSpPr>
          <p:cNvPr id="11" name="Content Placeholder 2">
            <a:extLst>
              <a:ext uri="{FF2B5EF4-FFF2-40B4-BE49-F238E27FC236}">
                <a16:creationId xmlns:a16="http://schemas.microsoft.com/office/drawing/2014/main" id="{04EE9696-0726-CA11-02FE-FAA02481699E}"/>
              </a:ext>
            </a:extLst>
          </p:cNvPr>
          <p:cNvSpPr txBox="1">
            <a:spLocks/>
          </p:cNvSpPr>
          <p:nvPr/>
        </p:nvSpPr>
        <p:spPr>
          <a:xfrm>
            <a:off x="2390583" y="2637155"/>
            <a:ext cx="4381492" cy="3432175"/>
          </a:xfrm>
          <a:prstGeom prst="rect">
            <a:avLst/>
          </a:prstGeom>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2400" b="1">
                <a:solidFill>
                  <a:srgbClr val="374151"/>
                </a:solidFill>
                <a:latin typeface="Söhne"/>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u="sng" dirty="0"/>
              <a:t>Advantages</a:t>
            </a:r>
            <a:r>
              <a:rPr lang="en-US" dirty="0"/>
              <a:t>:</a:t>
            </a:r>
          </a:p>
          <a:p>
            <a:pPr marL="457178" indent="-457178">
              <a:buFont typeface="+mj-lt"/>
              <a:buAutoNum type="arabicPeriod"/>
            </a:pPr>
            <a:r>
              <a:rPr lang="en-IN" b="0" dirty="0"/>
              <a:t>Convenience</a:t>
            </a:r>
          </a:p>
          <a:p>
            <a:pPr marL="457178" indent="-457178">
              <a:buFont typeface="+mj-lt"/>
              <a:buAutoNum type="arabicPeriod"/>
            </a:pPr>
            <a:r>
              <a:rPr lang="en-IN" b="0" dirty="0"/>
              <a:t>24/7 Availability</a:t>
            </a:r>
          </a:p>
          <a:p>
            <a:pPr marL="457178" indent="-457178">
              <a:buFont typeface="+mj-lt"/>
              <a:buAutoNum type="arabicPeriod"/>
            </a:pPr>
            <a:r>
              <a:rPr lang="en-IN" b="0" dirty="0"/>
              <a:t>Detailed Product Information</a:t>
            </a:r>
          </a:p>
          <a:p>
            <a:pPr marL="457178" indent="-457178">
              <a:buFont typeface="+mj-lt"/>
              <a:buAutoNum type="arabicPeriod"/>
            </a:pPr>
            <a:r>
              <a:rPr lang="en-IN" b="0" dirty="0"/>
              <a:t>Efficient Supply Chain</a:t>
            </a:r>
          </a:p>
          <a:p>
            <a:pPr marL="457178" indent="-457178">
              <a:buFont typeface="+mj-lt"/>
              <a:buAutoNum type="arabicPeriod"/>
            </a:pPr>
            <a:r>
              <a:rPr lang="en-IN" b="0" dirty="0"/>
              <a:t>Order Tracking and Delivery</a:t>
            </a:r>
          </a:p>
        </p:txBody>
      </p:sp>
      <p:pic>
        <p:nvPicPr>
          <p:cNvPr id="7170" name="Picture 2" descr="Be cautious and know your rights when shopping online | nidirect">
            <a:extLst>
              <a:ext uri="{FF2B5EF4-FFF2-40B4-BE49-F238E27FC236}">
                <a16:creationId xmlns:a16="http://schemas.microsoft.com/office/drawing/2014/main" id="{1E5DFACB-8939-A782-B4AF-6515F8EFB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075" y="2724631"/>
            <a:ext cx="4885833" cy="325722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24704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F8FF-D8D1-BBB2-2E61-8C63488284C8}"/>
              </a:ext>
            </a:extLst>
          </p:cNvPr>
          <p:cNvSpPr>
            <a:spLocks noGrp="1"/>
          </p:cNvSpPr>
          <p:nvPr>
            <p:ph type="title"/>
          </p:nvPr>
        </p:nvSpPr>
        <p:spPr>
          <a:xfrm>
            <a:off x="1484313" y="271025"/>
            <a:ext cx="9215109" cy="1039301"/>
          </a:xfrm>
        </p:spPr>
        <p:txBody>
          <a:bodyPr/>
          <a:lstStyle/>
          <a:p>
            <a:r>
              <a:rPr lang="en-IN" u="sng" dirty="0"/>
              <a:t>Software requirements:</a:t>
            </a:r>
          </a:p>
        </p:txBody>
      </p:sp>
      <p:graphicFrame>
        <p:nvGraphicFramePr>
          <p:cNvPr id="4" name="Content Placeholder 3">
            <a:extLst>
              <a:ext uri="{FF2B5EF4-FFF2-40B4-BE49-F238E27FC236}">
                <a16:creationId xmlns:a16="http://schemas.microsoft.com/office/drawing/2014/main" id="{2B5215C1-933F-DF9C-019F-3E684471FA0B}"/>
              </a:ext>
            </a:extLst>
          </p:cNvPr>
          <p:cNvGraphicFramePr>
            <a:graphicFrameLocks noGrp="1"/>
          </p:cNvGraphicFramePr>
          <p:nvPr>
            <p:ph idx="1"/>
            <p:extLst>
              <p:ext uri="{D42A27DB-BD31-4B8C-83A1-F6EECF244321}">
                <p14:modId xmlns:p14="http://schemas.microsoft.com/office/powerpoint/2010/main" val="3208266931"/>
              </p:ext>
            </p:extLst>
          </p:nvPr>
        </p:nvGraphicFramePr>
        <p:xfrm>
          <a:off x="4739119" y="1383909"/>
          <a:ext cx="2705493" cy="1044812"/>
        </p:xfrm>
        <a:graphic>
          <a:graphicData uri="http://schemas.openxmlformats.org/drawingml/2006/table">
            <a:tbl>
              <a:tblPr firstRow="1" bandRow="1">
                <a:tableStyleId>{5C22544A-7EE6-4342-B048-85BDC9FD1C3A}</a:tableStyleId>
              </a:tblPr>
              <a:tblGrid>
                <a:gridCol w="2705493">
                  <a:extLst>
                    <a:ext uri="{9D8B030D-6E8A-4147-A177-3AD203B41FA5}">
                      <a16:colId xmlns:a16="http://schemas.microsoft.com/office/drawing/2014/main" val="3278810134"/>
                    </a:ext>
                  </a:extLst>
                </a:gridCol>
              </a:tblGrid>
              <a:tr h="360249">
                <a:tc>
                  <a:txBody>
                    <a:bodyPr/>
                    <a:lstStyle/>
                    <a:p>
                      <a:pPr algn="ctr"/>
                      <a:r>
                        <a:rPr lang="en-IN" dirty="0">
                          <a:latin typeface="Arial" panose="020B0604020202020204" pitchFamily="34" charset="0"/>
                          <a:cs typeface="Arial" panose="020B0604020202020204" pitchFamily="34" charset="0"/>
                        </a:rPr>
                        <a:t>Front end:</a:t>
                      </a:r>
                    </a:p>
                  </a:txBody>
                  <a:tcPr/>
                </a:tc>
                <a:extLst>
                  <a:ext uri="{0D108BD9-81ED-4DB2-BD59-A6C34878D82A}">
                    <a16:rowId xmlns:a16="http://schemas.microsoft.com/office/drawing/2014/main" val="1516909780"/>
                  </a:ext>
                </a:extLst>
              </a:tr>
              <a:tr h="679052">
                <a:tc>
                  <a:txBody>
                    <a:bodyPr/>
                    <a:lstStyle/>
                    <a:p>
                      <a:pPr marL="0" indent="0" algn="ctr">
                        <a:buFont typeface="+mj-lt"/>
                        <a:buNone/>
                      </a:pPr>
                      <a:r>
                        <a:rPr lang="en-IN" dirty="0">
                          <a:latin typeface="Arial" panose="020B0604020202020204" pitchFamily="34" charset="0"/>
                          <a:cs typeface="Arial" panose="020B0604020202020204" pitchFamily="34" charset="0"/>
                        </a:rPr>
                        <a:t>HTML</a:t>
                      </a:r>
                    </a:p>
                    <a:p>
                      <a:pPr marL="0" indent="0" algn="ctr">
                        <a:buFont typeface="+mj-lt"/>
                        <a:buNone/>
                      </a:pPr>
                      <a:r>
                        <a:rPr lang="en-IN" dirty="0">
                          <a:latin typeface="Arial" panose="020B0604020202020204" pitchFamily="34" charset="0"/>
                          <a:cs typeface="Arial" panose="020B0604020202020204" pitchFamily="34" charset="0"/>
                        </a:rPr>
                        <a:t>CSS</a:t>
                      </a:r>
                    </a:p>
                  </a:txBody>
                  <a:tcPr/>
                </a:tc>
                <a:extLst>
                  <a:ext uri="{0D108BD9-81ED-4DB2-BD59-A6C34878D82A}">
                    <a16:rowId xmlns:a16="http://schemas.microsoft.com/office/drawing/2014/main" val="2845150239"/>
                  </a:ext>
                </a:extLst>
              </a:tr>
            </a:tbl>
          </a:graphicData>
        </a:graphic>
      </p:graphicFrame>
      <p:graphicFrame>
        <p:nvGraphicFramePr>
          <p:cNvPr id="5" name="Content Placeholder 3">
            <a:extLst>
              <a:ext uri="{FF2B5EF4-FFF2-40B4-BE49-F238E27FC236}">
                <a16:creationId xmlns:a16="http://schemas.microsoft.com/office/drawing/2014/main" id="{7C0B46D7-A5E7-6F8D-0A20-06C804B9AFAE}"/>
              </a:ext>
            </a:extLst>
          </p:cNvPr>
          <p:cNvGraphicFramePr>
            <a:graphicFrameLocks/>
          </p:cNvGraphicFramePr>
          <p:nvPr>
            <p:extLst>
              <p:ext uri="{D42A27DB-BD31-4B8C-83A1-F6EECF244321}">
                <p14:modId xmlns:p14="http://schemas.microsoft.com/office/powerpoint/2010/main" val="1040454044"/>
              </p:ext>
            </p:extLst>
          </p:nvPr>
        </p:nvGraphicFramePr>
        <p:xfrm>
          <a:off x="4485588" y="2687885"/>
          <a:ext cx="3272672" cy="1565600"/>
        </p:xfrm>
        <a:graphic>
          <a:graphicData uri="http://schemas.openxmlformats.org/drawingml/2006/table">
            <a:tbl>
              <a:tblPr firstRow="1" bandRow="1">
                <a:tableStyleId>{5C22544A-7EE6-4342-B048-85BDC9FD1C3A}</a:tableStyleId>
              </a:tblPr>
              <a:tblGrid>
                <a:gridCol w="3272672">
                  <a:extLst>
                    <a:ext uri="{9D8B030D-6E8A-4147-A177-3AD203B41FA5}">
                      <a16:colId xmlns:a16="http://schemas.microsoft.com/office/drawing/2014/main" val="3278810134"/>
                    </a:ext>
                  </a:extLst>
                </a:gridCol>
              </a:tblGrid>
              <a:tr h="376880">
                <a:tc>
                  <a:txBody>
                    <a:bodyPr/>
                    <a:lstStyle/>
                    <a:p>
                      <a:pPr algn="ctr"/>
                      <a:r>
                        <a:rPr lang="en-IN" dirty="0">
                          <a:latin typeface="Arial" panose="020B0604020202020204" pitchFamily="34" charset="0"/>
                          <a:cs typeface="Arial" panose="020B0604020202020204" pitchFamily="34" charset="0"/>
                        </a:rPr>
                        <a:t>Back end:</a:t>
                      </a:r>
                    </a:p>
                  </a:txBody>
                  <a:tcPr/>
                </a:tc>
                <a:extLst>
                  <a:ext uri="{0D108BD9-81ED-4DB2-BD59-A6C34878D82A}">
                    <a16:rowId xmlns:a16="http://schemas.microsoft.com/office/drawing/2014/main" val="1516909780"/>
                  </a:ext>
                </a:extLst>
              </a:tr>
              <a:tr h="1064175">
                <a:tc>
                  <a:txBody>
                    <a:bodyPr/>
                    <a:lstStyle/>
                    <a:p>
                      <a:pPr marL="0" indent="0" algn="ctr">
                        <a:buFont typeface="+mj-lt"/>
                        <a:buNone/>
                      </a:pPr>
                      <a:r>
                        <a:rPr lang="en-IN" dirty="0">
                          <a:latin typeface="Arial" panose="020B0604020202020204" pitchFamily="34" charset="0"/>
                          <a:cs typeface="Arial" panose="020B0604020202020204" pitchFamily="34" charset="0"/>
                        </a:rPr>
                        <a:t>PHP</a:t>
                      </a:r>
                    </a:p>
                    <a:p>
                      <a:pPr marL="0" indent="0" algn="ctr">
                        <a:buFont typeface="+mj-lt"/>
                        <a:buNone/>
                      </a:pPr>
                      <a:r>
                        <a:rPr lang="en-IN" dirty="0">
                          <a:latin typeface="Arial" panose="020B0604020202020204" pitchFamily="34" charset="0"/>
                          <a:cs typeface="Arial" panose="020B0604020202020204" pitchFamily="34" charset="0"/>
                        </a:rPr>
                        <a:t>JS</a:t>
                      </a:r>
                    </a:p>
                    <a:p>
                      <a:pPr marL="0" indent="0" algn="ctr">
                        <a:buFont typeface="+mj-lt"/>
                        <a:buNone/>
                      </a:pPr>
                      <a:r>
                        <a:rPr lang="en-IN" dirty="0">
                          <a:latin typeface="Arial" panose="020B0604020202020204" pitchFamily="34" charset="0"/>
                          <a:cs typeface="Arial" panose="020B0604020202020204" pitchFamily="34" charset="0"/>
                        </a:rPr>
                        <a:t>XAMPP server V3.3.0</a:t>
                      </a:r>
                    </a:p>
                    <a:p>
                      <a:pPr marL="0" indent="0" algn="ctr">
                        <a:buFont typeface="+mj-lt"/>
                        <a:buNone/>
                      </a:pP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45150239"/>
                  </a:ext>
                </a:extLst>
              </a:tr>
            </a:tbl>
          </a:graphicData>
        </a:graphic>
      </p:graphicFrame>
      <p:graphicFrame>
        <p:nvGraphicFramePr>
          <p:cNvPr id="6" name="Table 5">
            <a:extLst>
              <a:ext uri="{FF2B5EF4-FFF2-40B4-BE49-F238E27FC236}">
                <a16:creationId xmlns:a16="http://schemas.microsoft.com/office/drawing/2014/main" id="{DC022569-6F8A-42A5-AD5A-28EDFA41234C}"/>
              </a:ext>
            </a:extLst>
          </p:cNvPr>
          <p:cNvGraphicFramePr>
            <a:graphicFrameLocks noGrp="1"/>
          </p:cNvGraphicFramePr>
          <p:nvPr>
            <p:extLst>
              <p:ext uri="{D42A27DB-BD31-4B8C-83A1-F6EECF244321}">
                <p14:modId xmlns:p14="http://schemas.microsoft.com/office/powerpoint/2010/main" val="1607056019"/>
              </p:ext>
            </p:extLst>
          </p:nvPr>
        </p:nvGraphicFramePr>
        <p:xfrm>
          <a:off x="4835951" y="4463171"/>
          <a:ext cx="2696066" cy="1010920"/>
        </p:xfrm>
        <a:graphic>
          <a:graphicData uri="http://schemas.openxmlformats.org/drawingml/2006/table">
            <a:tbl>
              <a:tblPr firstRow="1" bandRow="1">
                <a:tableStyleId>{5C22544A-7EE6-4342-B048-85BDC9FD1C3A}</a:tableStyleId>
              </a:tblPr>
              <a:tblGrid>
                <a:gridCol w="2696066">
                  <a:extLst>
                    <a:ext uri="{9D8B030D-6E8A-4147-A177-3AD203B41FA5}">
                      <a16:colId xmlns:a16="http://schemas.microsoft.com/office/drawing/2014/main" val="3631504984"/>
                    </a:ext>
                  </a:extLst>
                </a:gridCol>
              </a:tblGrid>
              <a:tr h="370840">
                <a:tc>
                  <a:txBody>
                    <a:bodyPr/>
                    <a:lstStyle/>
                    <a:p>
                      <a:pPr algn="ctr"/>
                      <a:r>
                        <a:rPr lang="en-IN" dirty="0">
                          <a:latin typeface="Arial" panose="020B0604020202020204" pitchFamily="34" charset="0"/>
                          <a:cs typeface="Arial" panose="020B0604020202020204" pitchFamily="34" charset="0"/>
                        </a:rPr>
                        <a:t>IDE &amp; OS</a:t>
                      </a:r>
                    </a:p>
                  </a:txBody>
                  <a:tcPr/>
                </a:tc>
                <a:extLst>
                  <a:ext uri="{0D108BD9-81ED-4DB2-BD59-A6C34878D82A}">
                    <a16:rowId xmlns:a16="http://schemas.microsoft.com/office/drawing/2014/main" val="4033374875"/>
                  </a:ext>
                </a:extLst>
              </a:tr>
              <a:tr h="370840">
                <a:tc>
                  <a:txBody>
                    <a:bodyPr/>
                    <a:lstStyle/>
                    <a:p>
                      <a:pPr algn="ctr"/>
                      <a:r>
                        <a:rPr lang="en-IN" dirty="0">
                          <a:latin typeface="Arial" panose="020B0604020202020204" pitchFamily="34" charset="0"/>
                          <a:cs typeface="Arial" panose="020B0604020202020204" pitchFamily="34" charset="0"/>
                        </a:rPr>
                        <a:t>VS code</a:t>
                      </a:r>
                    </a:p>
                    <a:p>
                      <a:pPr algn="ctr"/>
                      <a:r>
                        <a:rPr lang="en-IN" dirty="0">
                          <a:latin typeface="Arial" panose="020B0604020202020204" pitchFamily="34" charset="0"/>
                          <a:cs typeface="Arial" panose="020B0604020202020204" pitchFamily="34" charset="0"/>
                        </a:rPr>
                        <a:t>Windows 7 or above</a:t>
                      </a:r>
                    </a:p>
                  </a:txBody>
                  <a:tcPr/>
                </a:tc>
                <a:extLst>
                  <a:ext uri="{0D108BD9-81ED-4DB2-BD59-A6C34878D82A}">
                    <a16:rowId xmlns:a16="http://schemas.microsoft.com/office/drawing/2014/main" val="3204132468"/>
                  </a:ext>
                </a:extLst>
              </a:tr>
            </a:tbl>
          </a:graphicData>
        </a:graphic>
      </p:graphicFrame>
      <p:pic>
        <p:nvPicPr>
          <p:cNvPr id="6150" name="Picture 6" descr="Designed the logo for php and sql based on the already existing html, css  and js logo. | Web development tutorial, Html css, Web development">
            <a:extLst>
              <a:ext uri="{FF2B5EF4-FFF2-40B4-BE49-F238E27FC236}">
                <a16:creationId xmlns:a16="http://schemas.microsoft.com/office/drawing/2014/main" id="{04631AE2-7A96-369A-5F66-9766A4E30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4375" y="1618040"/>
            <a:ext cx="3374963" cy="2139689"/>
          </a:xfrm>
          <a:prstGeom prst="roundRect">
            <a:avLst>
              <a:gd name="adj" fmla="val 2459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6152" name="Picture 8" descr="How to Create a Local WordPress Website in Windows with Xampp - ManageWP">
            <a:extLst>
              <a:ext uri="{FF2B5EF4-FFF2-40B4-BE49-F238E27FC236}">
                <a16:creationId xmlns:a16="http://schemas.microsoft.com/office/drawing/2014/main" id="{9EB8ABB0-188F-958F-C8CF-75413314B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31" y="4097094"/>
            <a:ext cx="2904290" cy="1518399"/>
          </a:xfrm>
          <a:prstGeom prst="roundRect">
            <a:avLst>
              <a:gd name="adj" fmla="val 3347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009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D90BD-8A67-17CC-9370-2A0508FF4E54}"/>
              </a:ext>
            </a:extLst>
          </p:cNvPr>
          <p:cNvSpPr>
            <a:spLocks noGrp="1"/>
          </p:cNvSpPr>
          <p:nvPr>
            <p:ph type="title"/>
          </p:nvPr>
        </p:nvSpPr>
        <p:spPr>
          <a:xfrm>
            <a:off x="563049" y="1037525"/>
            <a:ext cx="5105022" cy="756497"/>
          </a:xfrm>
        </p:spPr>
        <p:txBody>
          <a:bodyPr/>
          <a:lstStyle/>
          <a:p>
            <a:r>
              <a:rPr lang="en-IN" u="sng" dirty="0"/>
              <a:t>Module lists:</a:t>
            </a:r>
          </a:p>
        </p:txBody>
      </p:sp>
      <p:graphicFrame>
        <p:nvGraphicFramePr>
          <p:cNvPr id="4" name="Table 3">
            <a:extLst>
              <a:ext uri="{FF2B5EF4-FFF2-40B4-BE49-F238E27FC236}">
                <a16:creationId xmlns:a16="http://schemas.microsoft.com/office/drawing/2014/main" id="{8A916E83-156C-0C29-3D7B-99D9BC0D6244}"/>
              </a:ext>
            </a:extLst>
          </p:cNvPr>
          <p:cNvGraphicFramePr>
            <a:graphicFrameLocks noGrp="1"/>
          </p:cNvGraphicFramePr>
          <p:nvPr>
            <p:extLst>
              <p:ext uri="{D42A27DB-BD31-4B8C-83A1-F6EECF244321}">
                <p14:modId xmlns:p14="http://schemas.microsoft.com/office/powerpoint/2010/main" val="1297872365"/>
              </p:ext>
            </p:extLst>
          </p:nvPr>
        </p:nvGraphicFramePr>
        <p:xfrm>
          <a:off x="1423448" y="1864151"/>
          <a:ext cx="3384224" cy="3129697"/>
        </p:xfrm>
        <a:graphic>
          <a:graphicData uri="http://schemas.openxmlformats.org/drawingml/2006/table">
            <a:tbl>
              <a:tblPr firstRow="1" bandRow="1">
                <a:tableStyleId>{5940675A-B579-460E-94D1-54222C63F5DA}</a:tableStyleId>
              </a:tblPr>
              <a:tblGrid>
                <a:gridCol w="3384224">
                  <a:extLst>
                    <a:ext uri="{9D8B030D-6E8A-4147-A177-3AD203B41FA5}">
                      <a16:colId xmlns:a16="http://schemas.microsoft.com/office/drawing/2014/main" val="3104224025"/>
                    </a:ext>
                  </a:extLst>
                </a:gridCol>
              </a:tblGrid>
              <a:tr h="387286">
                <a:tc>
                  <a:txBody>
                    <a:bodyPr/>
                    <a:lstStyle/>
                    <a:p>
                      <a:pPr algn="ctr"/>
                      <a:r>
                        <a:rPr lang="en-IN" b="0" i="0" dirty="0">
                          <a:latin typeface="Cascadia Code" panose="020B0609020000020004" pitchFamily="49" charset="0"/>
                          <a:ea typeface="Cascadia Code" panose="020B0609020000020004" pitchFamily="49" charset="0"/>
                          <a:cs typeface="Cascadia Code" panose="020B0609020000020004" pitchFamily="49" charset="0"/>
                        </a:rPr>
                        <a:t>Registration Module</a:t>
                      </a:r>
                    </a:p>
                  </a:txBody>
                  <a:tcPr/>
                </a:tc>
                <a:extLst>
                  <a:ext uri="{0D108BD9-81ED-4DB2-BD59-A6C34878D82A}">
                    <a16:rowId xmlns:a16="http://schemas.microsoft.com/office/drawing/2014/main" val="3344908819"/>
                  </a:ext>
                </a:extLst>
              </a:tr>
              <a:tr h="391773">
                <a:tc>
                  <a:txBody>
                    <a:bodyPr/>
                    <a:lstStyle/>
                    <a:p>
                      <a:pPr algn="ctr"/>
                      <a:r>
                        <a:rPr lang="en-IN" b="0" i="0" dirty="0">
                          <a:latin typeface="Cascadia Code" panose="020B0609020000020004" pitchFamily="49" charset="0"/>
                          <a:ea typeface="Cascadia Code" panose="020B0609020000020004" pitchFamily="49" charset="0"/>
                          <a:cs typeface="Cascadia Code" panose="020B0609020000020004" pitchFamily="49" charset="0"/>
                        </a:rPr>
                        <a:t>User Login Module</a:t>
                      </a:r>
                    </a:p>
                  </a:txBody>
                  <a:tcPr/>
                </a:tc>
                <a:extLst>
                  <a:ext uri="{0D108BD9-81ED-4DB2-BD59-A6C34878D82A}">
                    <a16:rowId xmlns:a16="http://schemas.microsoft.com/office/drawing/2014/main" val="1665110493"/>
                  </a:ext>
                </a:extLst>
              </a:tr>
              <a:tr h="391773">
                <a:tc>
                  <a:txBody>
                    <a:bodyPr/>
                    <a:lstStyle/>
                    <a:p>
                      <a:pPr algn="ctr"/>
                      <a:r>
                        <a:rPr lang="en-IN" b="0" i="0" dirty="0">
                          <a:latin typeface="Cascadia Code" panose="020B0609020000020004" pitchFamily="49" charset="0"/>
                          <a:ea typeface="Cascadia Code" panose="020B0609020000020004" pitchFamily="49" charset="0"/>
                          <a:cs typeface="Cascadia Code" panose="020B0609020000020004" pitchFamily="49" charset="0"/>
                        </a:rPr>
                        <a:t>Admin Login Module</a:t>
                      </a:r>
                    </a:p>
                  </a:txBody>
                  <a:tcPr/>
                </a:tc>
                <a:extLst>
                  <a:ext uri="{0D108BD9-81ED-4DB2-BD59-A6C34878D82A}">
                    <a16:rowId xmlns:a16="http://schemas.microsoft.com/office/drawing/2014/main" val="3763220931"/>
                  </a:ext>
                </a:extLst>
              </a:tr>
              <a:tr h="391773">
                <a:tc>
                  <a:txBody>
                    <a:bodyPr/>
                    <a:lstStyle/>
                    <a:p>
                      <a:pPr algn="ctr"/>
                      <a:r>
                        <a:rPr lang="en-IN" b="0" i="0" dirty="0">
                          <a:latin typeface="Cascadia Code" panose="020B0609020000020004" pitchFamily="49" charset="0"/>
                          <a:ea typeface="Cascadia Code" panose="020B0609020000020004" pitchFamily="49" charset="0"/>
                          <a:cs typeface="Cascadia Code" panose="020B0609020000020004" pitchFamily="49" charset="0"/>
                        </a:rPr>
                        <a:t>Home Module</a:t>
                      </a:r>
                    </a:p>
                  </a:txBody>
                  <a:tcPr/>
                </a:tc>
                <a:extLst>
                  <a:ext uri="{0D108BD9-81ED-4DB2-BD59-A6C34878D82A}">
                    <a16:rowId xmlns:a16="http://schemas.microsoft.com/office/drawing/2014/main" val="1976376260"/>
                  </a:ext>
                </a:extLst>
              </a:tr>
              <a:tr h="391773">
                <a:tc>
                  <a:txBody>
                    <a:bodyPr/>
                    <a:lstStyle/>
                    <a:p>
                      <a:pPr algn="ctr"/>
                      <a:r>
                        <a:rPr lang="en-IN" b="0" i="0" dirty="0">
                          <a:latin typeface="Cascadia Code" panose="020B0609020000020004" pitchFamily="49" charset="0"/>
                          <a:ea typeface="Cascadia Code" panose="020B0609020000020004" pitchFamily="49" charset="0"/>
                          <a:cs typeface="Cascadia Code" panose="020B0609020000020004" pitchFamily="49" charset="0"/>
                        </a:rPr>
                        <a:t>About Module</a:t>
                      </a:r>
                    </a:p>
                  </a:txBody>
                  <a:tcPr/>
                </a:tc>
                <a:extLst>
                  <a:ext uri="{0D108BD9-81ED-4DB2-BD59-A6C34878D82A}">
                    <a16:rowId xmlns:a16="http://schemas.microsoft.com/office/drawing/2014/main" val="1690244893"/>
                  </a:ext>
                </a:extLst>
              </a:tr>
              <a:tr h="391773">
                <a:tc>
                  <a:txBody>
                    <a:bodyPr/>
                    <a:lstStyle/>
                    <a:p>
                      <a:pPr algn="ctr"/>
                      <a:r>
                        <a:rPr lang="en-IN" b="0" i="0" dirty="0">
                          <a:latin typeface="Cascadia Code" panose="020B0609020000020004" pitchFamily="49" charset="0"/>
                          <a:ea typeface="Cascadia Code" panose="020B0609020000020004" pitchFamily="49" charset="0"/>
                          <a:cs typeface="Cascadia Code" panose="020B0609020000020004" pitchFamily="49" charset="0"/>
                        </a:rPr>
                        <a:t>Shop Module</a:t>
                      </a:r>
                    </a:p>
                  </a:txBody>
                  <a:tcPr/>
                </a:tc>
                <a:extLst>
                  <a:ext uri="{0D108BD9-81ED-4DB2-BD59-A6C34878D82A}">
                    <a16:rowId xmlns:a16="http://schemas.microsoft.com/office/drawing/2014/main" val="2678446479"/>
                  </a:ext>
                </a:extLst>
              </a:tr>
              <a:tr h="391773">
                <a:tc>
                  <a:txBody>
                    <a:bodyPr/>
                    <a:lstStyle/>
                    <a:p>
                      <a:pPr algn="ctr"/>
                      <a:r>
                        <a:rPr lang="en-IN" b="0" i="0" dirty="0">
                          <a:latin typeface="Cascadia Code" panose="020B0609020000020004" pitchFamily="49" charset="0"/>
                          <a:ea typeface="Cascadia Code" panose="020B0609020000020004" pitchFamily="49" charset="0"/>
                          <a:cs typeface="Cascadia Code" panose="020B0609020000020004" pitchFamily="49" charset="0"/>
                        </a:rPr>
                        <a:t>Contact Module</a:t>
                      </a:r>
                    </a:p>
                  </a:txBody>
                  <a:tcPr/>
                </a:tc>
                <a:extLst>
                  <a:ext uri="{0D108BD9-81ED-4DB2-BD59-A6C34878D82A}">
                    <a16:rowId xmlns:a16="http://schemas.microsoft.com/office/drawing/2014/main" val="3960393813"/>
                  </a:ext>
                </a:extLst>
              </a:tr>
              <a:tr h="391773">
                <a:tc>
                  <a:txBody>
                    <a:bodyPr/>
                    <a:lstStyle/>
                    <a:p>
                      <a:pPr algn="ctr"/>
                      <a:r>
                        <a:rPr lang="en-IN" b="0" i="0" dirty="0">
                          <a:latin typeface="Cascadia Code" panose="020B0609020000020004" pitchFamily="49" charset="0"/>
                          <a:ea typeface="Cascadia Code" panose="020B0609020000020004" pitchFamily="49" charset="0"/>
                          <a:cs typeface="Cascadia Code" panose="020B0609020000020004" pitchFamily="49" charset="0"/>
                        </a:rPr>
                        <a:t>orders Module</a:t>
                      </a:r>
                    </a:p>
                  </a:txBody>
                  <a:tcPr/>
                </a:tc>
                <a:extLst>
                  <a:ext uri="{0D108BD9-81ED-4DB2-BD59-A6C34878D82A}">
                    <a16:rowId xmlns:a16="http://schemas.microsoft.com/office/drawing/2014/main" val="972111221"/>
                  </a:ext>
                </a:extLst>
              </a:tr>
            </a:tbl>
          </a:graphicData>
        </a:graphic>
      </p:graphicFrame>
      <p:pic>
        <p:nvPicPr>
          <p:cNvPr id="6" name="Picture 5">
            <a:extLst>
              <a:ext uri="{FF2B5EF4-FFF2-40B4-BE49-F238E27FC236}">
                <a16:creationId xmlns:a16="http://schemas.microsoft.com/office/drawing/2014/main" id="{394C6890-CAD1-2431-0F9A-0B69D51F4058}"/>
              </a:ext>
            </a:extLst>
          </p:cNvPr>
          <p:cNvPicPr>
            <a:picLocks noChangeAspect="1"/>
          </p:cNvPicPr>
          <p:nvPr/>
        </p:nvPicPr>
        <p:blipFill>
          <a:blip r:embed="rId2"/>
          <a:stretch>
            <a:fillRect/>
          </a:stretch>
        </p:blipFill>
        <p:spPr>
          <a:xfrm>
            <a:off x="5043340" y="1159102"/>
            <a:ext cx="7035538" cy="4360985"/>
          </a:xfrm>
          <a:prstGeom prst="rect">
            <a:avLst/>
          </a:prstGeom>
        </p:spPr>
      </p:pic>
    </p:spTree>
    <p:extLst>
      <p:ext uri="{BB962C8B-B14F-4D97-AF65-F5344CB8AC3E}">
        <p14:creationId xmlns:p14="http://schemas.microsoft.com/office/powerpoint/2010/main" val="3804724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F75-745A-CEAF-7EB3-DD7EAD4F880E}"/>
              </a:ext>
            </a:extLst>
          </p:cNvPr>
          <p:cNvSpPr>
            <a:spLocks noGrp="1"/>
          </p:cNvSpPr>
          <p:nvPr>
            <p:ph type="title"/>
          </p:nvPr>
        </p:nvSpPr>
        <p:spPr>
          <a:xfrm>
            <a:off x="1682277" y="242745"/>
            <a:ext cx="3756990" cy="737643"/>
          </a:xfrm>
        </p:spPr>
        <p:txBody>
          <a:bodyPr/>
          <a:lstStyle/>
          <a:p>
            <a:r>
              <a:rPr lang="en-IN" u="sng" dirty="0"/>
              <a:t>UML Diagram:</a:t>
            </a:r>
          </a:p>
        </p:txBody>
      </p:sp>
      <p:pic>
        <p:nvPicPr>
          <p:cNvPr id="5" name="Picture 4">
            <a:extLst>
              <a:ext uri="{FF2B5EF4-FFF2-40B4-BE49-F238E27FC236}">
                <a16:creationId xmlns:a16="http://schemas.microsoft.com/office/drawing/2014/main" id="{942C36DC-B768-D776-56CB-766859BD4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910" y="1131216"/>
            <a:ext cx="9206999" cy="53167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3751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2494D-7E55-487F-C952-D850B8DBFC42}"/>
              </a:ext>
            </a:extLst>
          </p:cNvPr>
          <p:cNvSpPr>
            <a:spLocks noGrp="1"/>
          </p:cNvSpPr>
          <p:nvPr>
            <p:ph type="title"/>
          </p:nvPr>
        </p:nvSpPr>
        <p:spPr>
          <a:xfrm>
            <a:off x="1484314" y="205036"/>
            <a:ext cx="4611686" cy="737643"/>
          </a:xfrm>
        </p:spPr>
        <p:txBody>
          <a:bodyPr/>
          <a:lstStyle/>
          <a:p>
            <a:r>
              <a:rPr lang="en-IN" u="sng" dirty="0"/>
              <a:t>Workflow diagram:</a:t>
            </a:r>
          </a:p>
        </p:txBody>
      </p:sp>
      <p:pic>
        <p:nvPicPr>
          <p:cNvPr id="5" name="Content Placeholder 4">
            <a:extLst>
              <a:ext uri="{FF2B5EF4-FFF2-40B4-BE49-F238E27FC236}">
                <a16:creationId xmlns:a16="http://schemas.microsoft.com/office/drawing/2014/main" id="{2499D65A-3469-21C0-7C92-81B66C591C27}"/>
              </a:ext>
            </a:extLst>
          </p:cNvPr>
          <p:cNvPicPr>
            <a:picLocks noGrp="1" noChangeAspect="1"/>
          </p:cNvPicPr>
          <p:nvPr>
            <p:ph idx="1"/>
          </p:nvPr>
        </p:nvPicPr>
        <p:blipFill>
          <a:blip r:embed="rId2"/>
          <a:stretch>
            <a:fillRect/>
          </a:stretch>
        </p:blipFill>
        <p:spPr>
          <a:xfrm>
            <a:off x="2828040" y="963164"/>
            <a:ext cx="6254051" cy="5689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608898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Override1.xml><?xml version="1.0" encoding="utf-8"?>
<a:themeOverride xmlns:a="http://schemas.openxmlformats.org/drawingml/2006/main">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themeOverride>
</file>

<file path=ppt/theme/themeOverride2.xml><?xml version="1.0" encoding="utf-8"?>
<a:themeOverride xmlns:a="http://schemas.openxmlformats.org/drawingml/2006/main">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themeOverride>
</file>

<file path=docProps/app.xml><?xml version="1.0" encoding="utf-8"?>
<Properties xmlns="http://schemas.openxmlformats.org/officeDocument/2006/extended-properties" xmlns:vt="http://schemas.openxmlformats.org/officeDocument/2006/docPropsVTypes">
  <Template/>
  <TotalTime>260</TotalTime>
  <Words>376</Words>
  <Application>Microsoft Office PowerPoint</Application>
  <PresentationFormat>Widescreen</PresentationFormat>
  <Paragraphs>56</Paragraphs>
  <Slides>15</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Arial</vt:lpstr>
      <vt:lpstr>Arial Rounded MT Bold</vt:lpstr>
      <vt:lpstr>Bahnschrift SemiBold Condensed</vt:lpstr>
      <vt:lpstr>Calibri</vt:lpstr>
      <vt:lpstr>Calibri Light</vt:lpstr>
      <vt:lpstr>Cascadia Code</vt:lpstr>
      <vt:lpstr>Corbel</vt:lpstr>
      <vt:lpstr>Dubai Medium</vt:lpstr>
      <vt:lpstr>Söhne</vt:lpstr>
      <vt:lpstr>Office Theme</vt:lpstr>
      <vt:lpstr>Parallax</vt:lpstr>
      <vt:lpstr>Dynamic website for selling Fruits and Veggies online. “THE FRESH MARKET”</vt:lpstr>
      <vt:lpstr>Introduction:</vt:lpstr>
      <vt:lpstr>Objective:</vt:lpstr>
      <vt:lpstr>Existing system:</vt:lpstr>
      <vt:lpstr>Produced system:</vt:lpstr>
      <vt:lpstr>Software requirements:</vt:lpstr>
      <vt:lpstr>Module lists:</vt:lpstr>
      <vt:lpstr>UML Diagram:</vt:lpstr>
      <vt:lpstr>Workflow diagram:</vt:lpstr>
      <vt:lpstr>PowerPoint Presentation</vt:lpstr>
      <vt:lpstr>PowerPoint Presentation</vt:lpstr>
      <vt:lpstr>PowerPoint Presentation</vt:lpstr>
      <vt:lpstr>PowerPoint Presentation</vt:lpstr>
      <vt:lpstr>PowerPoint Presentation</vt:lpstr>
      <vt:lpstr>Conclusion: This project has successfully revolutionized the way users experience online food shopping, providing a seamless and convenient platform for accessing fresh fruits and vegetables. The user-centric design, efficient order processing, and direct connections with local farmers will contribute positive and enjoyable shopping experience.  Expected future enhancement: Geographical Expansion Mobile App Development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website for selling Fruits and Veggies online. “THE FRESH MARKET”</dc:title>
  <dc:creator>Vignesh M</dc:creator>
  <cp:lastModifiedBy>Vignesh M</cp:lastModifiedBy>
  <cp:revision>7</cp:revision>
  <dcterms:created xsi:type="dcterms:W3CDTF">2024-01-28T07:37:22Z</dcterms:created>
  <dcterms:modified xsi:type="dcterms:W3CDTF">2024-01-28T11:58:09Z</dcterms:modified>
</cp:coreProperties>
</file>